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04" r:id="rId2"/>
    <p:sldId id="385" r:id="rId3"/>
    <p:sldId id="386" r:id="rId4"/>
    <p:sldId id="387" r:id="rId5"/>
    <p:sldId id="402" r:id="rId6"/>
    <p:sldId id="403" r:id="rId7"/>
    <p:sldId id="393" r:id="rId8"/>
    <p:sldId id="407" r:id="rId9"/>
    <p:sldId id="401" r:id="rId10"/>
    <p:sldId id="405" r:id="rId11"/>
    <p:sldId id="406" r:id="rId12"/>
    <p:sldId id="399" r:id="rId13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99"/>
    <a:srgbClr val="003366"/>
    <a:srgbClr val="02A01C"/>
    <a:srgbClr val="E54D63"/>
    <a:srgbClr val="CCECFF"/>
    <a:srgbClr val="EBF7FF"/>
    <a:srgbClr val="FF33CC"/>
    <a:srgbClr val="FFFFCC"/>
    <a:srgbClr val="A7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>
      <p:cViewPr varScale="1">
        <p:scale>
          <a:sx n="106" d="100"/>
          <a:sy n="106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408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AAB57-9395-45C4-9800-A68D22AE067C}" type="datetimeFigureOut">
              <a:rPr lang="ko-KR" altLang="en-US" smtClean="0"/>
              <a:t>2015-03-21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 smtClean="0"/>
              <a:t>/17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601A-2CF5-42FA-809C-C22DA36854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6552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58B6EAA-47F7-4203-A27A-066CFF67AA74}" type="datetimeFigureOut">
              <a:rPr lang="ko-KR" altLang="en-US"/>
              <a:pPr>
                <a:defRPr/>
              </a:pPr>
              <a:t>2015-03-21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smtClean="0"/>
              <a:t>/17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0704E3C-80F9-4ECA-BE95-7C321CF4AC1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6707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4197" y="4715029"/>
            <a:ext cx="5378891" cy="4467542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먼저 회사 개요를 설명 드리면 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김홍규 대표이사님께서 </a:t>
            </a:r>
            <a:r>
              <a:rPr lang="en-US" altLang="ko-KR" smtClean="0"/>
              <a:t>1980</a:t>
            </a:r>
            <a:r>
              <a:rPr lang="ko-KR" altLang="en-US" smtClean="0"/>
              <a:t>년 자본금 </a:t>
            </a:r>
            <a:r>
              <a:rPr lang="en-US" altLang="ko-KR" smtClean="0"/>
              <a:t>30</a:t>
            </a:r>
            <a:r>
              <a:rPr lang="ko-KR" altLang="en-US" smtClean="0"/>
              <a:t>억으로 물류업을 시작하였으며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본사는 강남구 논현동에 있습니다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경영철학으로는 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업무혁신과 친환경물류를 기반으로 최상의 서비스를 제공하여 고객에게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만족을 주는 기업으로 사회적 책임을 다하는 기업이 되고자 합니다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다음</a:t>
            </a:r>
          </a:p>
          <a:p>
            <a:pPr eaLnBrk="1" hangingPunct="1"/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EC296-A56E-43FC-A358-C8BDCCED0F69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/17</a:t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F59FD-B502-4446-8E84-AA15C6719EEE}" type="slidenum">
              <a:rPr lang="en-US" altLang="ko-KR" smtClean="0">
                <a:cs typeface="굵은으뜸체"/>
              </a:rPr>
              <a:pPr/>
              <a:t>3</a:t>
            </a:fld>
            <a:endParaRPr lang="en-US" altLang="ko-KR" smtClean="0">
              <a:cs typeface="굵은으뜸체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08" y="4715029"/>
            <a:ext cx="5353269" cy="4467542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기업의 비전으로는 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국내 최초로 </a:t>
            </a:r>
            <a:r>
              <a:rPr lang="en-US" altLang="ko-KR" smtClean="0"/>
              <a:t>3PL </a:t>
            </a:r>
            <a:r>
              <a:rPr lang="ko-KR" altLang="en-US" smtClean="0"/>
              <a:t>도매물류를 시작하여 지금까지 다양한 물류운영 노하우를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축적하였으며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자체 물류운영 시스템과 상온</a:t>
            </a:r>
            <a:r>
              <a:rPr lang="en-US" altLang="ko-KR" smtClean="0"/>
              <a:t>/</a:t>
            </a:r>
            <a:r>
              <a:rPr lang="ko-KR" altLang="en-US" smtClean="0"/>
              <a:t>저온을 한 곳에서 </a:t>
            </a:r>
            <a:r>
              <a:rPr lang="en-US" altLang="ko-KR" smtClean="0"/>
              <a:t>one stop</a:t>
            </a:r>
            <a:r>
              <a:rPr lang="ko-KR" altLang="en-US" smtClean="0"/>
              <a:t>으로 제공할 수 있는 물류 인프라를 기반으로 정시 정량의 물류서비스를 제공하여 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고객의 만족을 극대화 시킬수 있는 </a:t>
            </a:r>
            <a:r>
              <a:rPr lang="en-US" altLang="ko-KR" smtClean="0"/>
              <a:t>1</a:t>
            </a:r>
            <a:r>
              <a:rPr lang="ko-KR" altLang="en-US" smtClean="0"/>
              <a:t>등 유통물류 기업이 되고자 합니다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다음</a:t>
            </a:r>
            <a:endParaRPr lang="en-US" altLang="ko-KR" smtClean="0"/>
          </a:p>
          <a:p>
            <a:pPr eaLnBrk="1" hangingPunct="1"/>
            <a:endParaRPr lang="ko-KR" altLang="ko-KR" smtClean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/17</a:t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27007" y="4715029"/>
            <a:ext cx="5340459" cy="4467542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현재 아신이 운영하고 있는 물류 </a:t>
            </a:r>
            <a:r>
              <a:rPr lang="en-US" altLang="ko-KR" smtClean="0"/>
              <a:t>net-work </a:t>
            </a:r>
            <a:r>
              <a:rPr lang="ko-KR" altLang="en-US" smtClean="0"/>
              <a:t>는 수도권에 기흥 </a:t>
            </a:r>
            <a:r>
              <a:rPr lang="en-US" altLang="ko-KR" smtClean="0"/>
              <a:t>1,2</a:t>
            </a:r>
            <a:r>
              <a:rPr lang="ko-KR" altLang="en-US" smtClean="0"/>
              <a:t>센터와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동탄</a:t>
            </a:r>
            <a:r>
              <a:rPr lang="en-US" altLang="ko-KR" smtClean="0"/>
              <a:t>,</a:t>
            </a:r>
            <a:r>
              <a:rPr lang="ko-KR" altLang="en-US" smtClean="0"/>
              <a:t>오산등  </a:t>
            </a:r>
            <a:r>
              <a:rPr lang="en-US" altLang="ko-KR" smtClean="0"/>
              <a:t>5</a:t>
            </a:r>
            <a:r>
              <a:rPr lang="ko-KR" altLang="en-US" smtClean="0"/>
              <a:t>개 센터와 부산에 수산물 전용 </a:t>
            </a:r>
            <a:r>
              <a:rPr lang="en-US" altLang="ko-KR" smtClean="0"/>
              <a:t>1 </a:t>
            </a:r>
            <a:r>
              <a:rPr lang="ko-KR" altLang="en-US" smtClean="0"/>
              <a:t>개센터 등 총 </a:t>
            </a:r>
            <a:r>
              <a:rPr lang="en-US" altLang="ko-KR" smtClean="0"/>
              <a:t>6</a:t>
            </a:r>
            <a:r>
              <a:rPr lang="ko-KR" altLang="en-US" smtClean="0"/>
              <a:t>개 센터에</a:t>
            </a:r>
            <a:endParaRPr lang="en-US" altLang="ko-KR" smtClean="0"/>
          </a:p>
          <a:p>
            <a:pPr eaLnBrk="1" hangingPunct="1"/>
            <a:r>
              <a:rPr lang="en-US" altLang="ko-KR" smtClean="0"/>
              <a:t>7,825</a:t>
            </a:r>
            <a:r>
              <a:rPr lang="ko-KR" altLang="en-US" smtClean="0"/>
              <a:t>평의 물류센터 네트워크를 구축하여 운영하고 있습니다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다음</a:t>
            </a:r>
            <a:endParaRPr lang="en-US" altLang="ko-KR" smtClean="0"/>
          </a:p>
          <a:p>
            <a:pPr eaLnBrk="1" hangingPunct="1"/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1724E0-08CF-492C-9115-FBFAB48FD73F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/17</a:t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04E3C-80F9-4ECA-BE95-7C321CF4AC14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/17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58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04E3C-80F9-4ECA-BE95-7C321CF4AC14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/17</a:t>
            </a: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fld id="{B8F102D9-A303-4C64-85C6-F718774310E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8" name="그림 7" descr="로지텍 로고 (3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116632"/>
            <a:ext cx="1331640" cy="170430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fld id="{B8F102D9-A303-4C64-85C6-F718774310E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9144000" cy="26064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A8B6D2D-DB7E-490A-A956-94D7DF59DE5B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2348880"/>
            <a:ext cx="396044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20713"/>
            <a:ext cx="871378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dirty="0" smtClean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pic>
        <p:nvPicPr>
          <p:cNvPr id="8" name="그림 7" descr="로지텍 로고 (3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96336" y="116632"/>
            <a:ext cx="1331640" cy="170430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0" y="6597352"/>
            <a:ext cx="9144000" cy="260648"/>
          </a:xfrm>
          <a:prstGeom prst="rect">
            <a:avLst/>
          </a:prstGeom>
          <a:scene3d>
            <a:camera prst="orthographicFront"/>
            <a:lightRig rig="threePt" dir="t"/>
          </a:scene3d>
          <a:sp3d z="12700"/>
        </p:spPr>
        <p:txBody>
          <a:bodyPr vert="horz" lIns="91440" tIns="45720" rIns="91440" bIns="45720" numCol="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02D9-A303-4C64-85C6-F718774310E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2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charset="-127"/>
          <a:ea typeface="굴림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charset="-127"/>
          <a:ea typeface="굴림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charset="-127"/>
          <a:ea typeface="굴림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31840" y="2132856"/>
            <a:ext cx="2808312" cy="2520280"/>
          </a:xfrm>
          <a:prstGeom prst="rect">
            <a:avLst/>
          </a:prstGeom>
          <a:solidFill>
            <a:srgbClr val="EAEAEA"/>
          </a:solidFill>
          <a:ln w="317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357" tIns="45681" rIns="91357" bIns="45681" anchor="ctr"/>
          <a:lstStyle/>
          <a:p>
            <a:pPr defTabSz="762000" eaLnBrk="0" latinLnBrk="0" hangingPunct="0">
              <a:spcAft>
                <a:spcPts val="800"/>
              </a:spcAft>
            </a:pPr>
            <a:endParaRPr kumimoji="0" lang="ko-KR" altLang="en-US" sz="12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59632" y="620689"/>
            <a:ext cx="6375633" cy="648072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ko-KR" altLang="en-US" sz="2800" dirty="0" smtClean="0"/>
              <a:t>회 사 소 개 서</a:t>
            </a:r>
            <a:endParaRPr lang="ko-KR" altLang="en-US" sz="2800" b="1" noProof="1">
              <a:solidFill>
                <a:srgbClr val="292929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31840" y="1700808"/>
            <a:ext cx="2808312" cy="411163"/>
          </a:xfrm>
          <a:prstGeom prst="rect">
            <a:avLst/>
          </a:prstGeom>
          <a:solidFill>
            <a:srgbClr val="C0C0C0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lIns="89922" tIns="45681" rIns="89922" bIns="45681" anchor="ctr"/>
          <a:lstStyle/>
          <a:p>
            <a:pPr algn="ctr"/>
            <a:r>
              <a:rPr lang="ko-KR" altLang="en-US" sz="1700" b="1" dirty="0">
                <a:solidFill>
                  <a:srgbClr val="292929"/>
                </a:solidFill>
                <a:latin typeface="돋움" pitchFamily="50" charset="-127"/>
              </a:rPr>
              <a:t>목    차</a:t>
            </a:r>
          </a:p>
        </p:txBody>
      </p:sp>
      <p:sp>
        <p:nvSpPr>
          <p:cNvPr id="12" name="Text Box 259"/>
          <p:cNvSpPr txBox="1">
            <a:spLocks noChangeArrowheads="1"/>
          </p:cNvSpPr>
          <p:nvPr/>
        </p:nvSpPr>
        <p:spPr bwMode="auto">
          <a:xfrm>
            <a:off x="3259495" y="2420888"/>
            <a:ext cx="2592288" cy="188048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53980" tIns="45703" rIns="91405" bIns="45703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회사 개요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비전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-Vision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물류센터 현황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운영센터 소개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상호협력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MOU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체결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20461" y="5751430"/>
            <a:ext cx="7416824" cy="32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3" tIns="45698" rIns="91393" bIns="45698">
            <a:spAutoFit/>
          </a:bodyPr>
          <a:lstStyle/>
          <a:p>
            <a:pPr algn="ctr"/>
            <a:r>
              <a:rPr lang="ko-KR" altLang="en-US" sz="1500" b="1" dirty="0" smtClean="0">
                <a:solidFill>
                  <a:srgbClr val="292929"/>
                </a:solidFill>
                <a:latin typeface="Arial" charset="0"/>
                <a:ea typeface="돋움" pitchFamily="50" charset="-127"/>
              </a:rPr>
              <a:t>㈜</a:t>
            </a:r>
            <a:r>
              <a:rPr lang="ko-KR" altLang="en-US" sz="1500" b="1" dirty="0" err="1" smtClean="0">
                <a:solidFill>
                  <a:srgbClr val="292929"/>
                </a:solidFill>
                <a:latin typeface="Arial" charset="0"/>
                <a:ea typeface="돋움" pitchFamily="50" charset="-127"/>
              </a:rPr>
              <a:t>하이시스로지텍</a:t>
            </a:r>
            <a:endParaRPr lang="en-US" altLang="ko-KR" sz="1500" b="1" dirty="0">
              <a:solidFill>
                <a:srgbClr val="292929"/>
              </a:solidFill>
              <a:latin typeface="Arial" charset="0"/>
              <a:ea typeface="돋움" pitchFamily="50" charset="-127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07273" y="5153298"/>
            <a:ext cx="1729453" cy="26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3" tIns="45698" rIns="91393" bIns="45698">
            <a:spAutoFit/>
          </a:bodyPr>
          <a:lstStyle/>
          <a:p>
            <a:pPr algn="ctr"/>
            <a:r>
              <a:rPr lang="en-US" altLang="ko-KR" sz="1050" b="1" dirty="0" smtClean="0">
                <a:solidFill>
                  <a:srgbClr val="292929"/>
                </a:solidFill>
                <a:latin typeface="Arial" charset="0"/>
                <a:ea typeface="돋움" pitchFamily="50" charset="-127"/>
              </a:rPr>
              <a:t>2015</a:t>
            </a:r>
            <a:r>
              <a:rPr lang="ko-KR" altLang="en-US" sz="1050" b="1" dirty="0" smtClean="0">
                <a:solidFill>
                  <a:srgbClr val="292929"/>
                </a:solidFill>
                <a:latin typeface="Arial" charset="0"/>
                <a:ea typeface="돋움" pitchFamily="50" charset="-127"/>
              </a:rPr>
              <a:t>년  </a:t>
            </a:r>
            <a:r>
              <a:rPr lang="en-US" altLang="ko-KR" sz="1050" b="1" dirty="0" smtClean="0">
                <a:solidFill>
                  <a:srgbClr val="292929"/>
                </a:solidFill>
                <a:latin typeface="Arial" charset="0"/>
                <a:ea typeface="돋움" pitchFamily="50" charset="-127"/>
              </a:rPr>
              <a:t>3</a:t>
            </a:r>
            <a:r>
              <a:rPr lang="ko-KR" altLang="en-US" sz="1050" b="1" dirty="0" smtClean="0">
                <a:solidFill>
                  <a:srgbClr val="292929"/>
                </a:solidFill>
                <a:latin typeface="Arial" charset="0"/>
                <a:ea typeface="돋움" pitchFamily="50" charset="-127"/>
              </a:rPr>
              <a:t>월 </a:t>
            </a:r>
            <a:r>
              <a:rPr lang="en-US" altLang="ko-KR" sz="1050" b="1" dirty="0" smtClean="0">
                <a:solidFill>
                  <a:srgbClr val="292929"/>
                </a:solidFill>
                <a:latin typeface="Arial" charset="0"/>
                <a:ea typeface="돋움" pitchFamily="50" charset="-127"/>
              </a:rPr>
              <a:t> 17</a:t>
            </a:r>
            <a:r>
              <a:rPr lang="ko-KR" altLang="en-US" sz="1050" b="1" dirty="0" smtClean="0">
                <a:solidFill>
                  <a:srgbClr val="292929"/>
                </a:solidFill>
                <a:latin typeface="Arial" charset="0"/>
                <a:ea typeface="돋움" pitchFamily="50" charset="-127"/>
              </a:rPr>
              <a:t>일</a:t>
            </a:r>
            <a:endParaRPr lang="en-US" altLang="ko-KR" sz="1050" b="1" dirty="0">
              <a:solidFill>
                <a:srgbClr val="292929"/>
              </a:solidFill>
              <a:latin typeface="Arial" charset="0"/>
              <a:ea typeface="돋움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102D9-A303-4C64-85C6-F718774310E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4"/>
          <p:cNvSpPr>
            <a:spLocks noChangeArrowheads="1"/>
          </p:cNvSpPr>
          <p:nvPr/>
        </p:nvSpPr>
        <p:spPr bwMode="gray">
          <a:xfrm>
            <a:off x="179512" y="0"/>
            <a:ext cx="3178042" cy="363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3PL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세제감면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3자물류 자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798320" cy="6048672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>
            <a:off x="1403648" y="3933056"/>
            <a:ext cx="417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915816" y="4149080"/>
            <a:ext cx="417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2D-DB7E-490A-A956-94D7DF59DE5B}" type="slidenum">
              <a:rPr lang="en-US" altLang="ko-KR" smtClean="0"/>
              <a:pPr/>
              <a:t>10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48604"/>
            <a:ext cx="3960000" cy="3530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직사각형 3"/>
          <p:cNvSpPr/>
          <p:nvPr/>
        </p:nvSpPr>
        <p:spPr>
          <a:xfrm>
            <a:off x="395536" y="764704"/>
            <a:ext cx="7950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ㅇ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상호협력을 위한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MOU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체결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=&gt;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인력 운영업체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,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물류장비업체와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MOU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체결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    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향후 운송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/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택배사등과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다양한 분야로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사업 확장 공동 발전을 위한 상호협력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MOU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체결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    </a:t>
            </a:r>
          </a:p>
        </p:txBody>
      </p:sp>
      <p:sp>
        <p:nvSpPr>
          <p:cNvPr id="5" name="Rectangle 244"/>
          <p:cNvSpPr>
            <a:spLocks noChangeArrowheads="1"/>
          </p:cNvSpPr>
          <p:nvPr/>
        </p:nvSpPr>
        <p:spPr bwMode="gray">
          <a:xfrm>
            <a:off x="179512" y="0"/>
            <a:ext cx="3178042" cy="363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상호협력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MOU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체결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2D-DB7E-490A-A956-94D7DF59DE5B}" type="slidenum">
              <a:rPr lang="en-US" altLang="ko-KR" smtClean="0"/>
              <a:pPr/>
              <a:t>11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65" y="2060848"/>
            <a:ext cx="3960000" cy="3503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순서도: 처리 9"/>
          <p:cNvSpPr/>
          <p:nvPr/>
        </p:nvSpPr>
        <p:spPr bwMode="auto">
          <a:xfrm>
            <a:off x="467545" y="5802390"/>
            <a:ext cx="3960000" cy="515864"/>
          </a:xfrm>
          <a:prstGeom prst="flowChartProcess">
            <a:avLst/>
          </a:prstGeom>
          <a:gradFill flip="none" rotWithShape="1">
            <a:gsLst>
              <a:gs pos="50000">
                <a:schemeClr val="bg1">
                  <a:lumMod val="33000"/>
                  <a:lumOff val="67000"/>
                </a:schemeClr>
              </a:gs>
              <a:gs pos="82000">
                <a:srgbClr val="21D6E0"/>
              </a:gs>
              <a:gs pos="93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22225">
            <a:solidFill>
              <a:srgbClr val="FFC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ko-KR" dirty="0"/>
              <a:t>3/PL </a:t>
            </a:r>
            <a:r>
              <a:rPr lang="en-US" altLang="ko-KR" dirty="0">
                <a:sym typeface="Wingdings" panose="05000000000000000000" pitchFamily="2" charset="2"/>
              </a:rPr>
              <a:t> </a:t>
            </a:r>
            <a:r>
              <a:rPr lang="ko-KR" altLang="en-US" dirty="0" err="1">
                <a:sym typeface="Wingdings" panose="05000000000000000000" pitchFamily="2" charset="2"/>
              </a:rPr>
              <a:t>에이치엘에스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- </a:t>
            </a:r>
            <a:r>
              <a:rPr lang="ko-KR" altLang="en-US" dirty="0" err="1">
                <a:sym typeface="Wingdings" panose="05000000000000000000" pitchFamily="2" charset="2"/>
              </a:rPr>
              <a:t>인력운영사</a:t>
            </a:r>
            <a:endParaRPr lang="ko-KR" altLang="en-US" dirty="0"/>
          </a:p>
        </p:txBody>
      </p:sp>
      <p:sp>
        <p:nvSpPr>
          <p:cNvPr id="11" name="순서도: 처리 10"/>
          <p:cNvSpPr/>
          <p:nvPr/>
        </p:nvSpPr>
        <p:spPr bwMode="auto">
          <a:xfrm>
            <a:off x="4728465" y="5804615"/>
            <a:ext cx="3960000" cy="515864"/>
          </a:xfrm>
          <a:prstGeom prst="flowChartProcess">
            <a:avLst/>
          </a:prstGeom>
          <a:gradFill flip="none" rotWithShape="1">
            <a:gsLst>
              <a:gs pos="50000">
                <a:schemeClr val="bg1">
                  <a:lumMod val="33000"/>
                  <a:lumOff val="67000"/>
                </a:schemeClr>
              </a:gs>
              <a:gs pos="82000">
                <a:srgbClr val="21D6E0"/>
              </a:gs>
              <a:gs pos="93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22225">
            <a:solidFill>
              <a:srgbClr val="FFC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ko-KR" dirty="0"/>
              <a:t>3/PL </a:t>
            </a:r>
            <a:r>
              <a:rPr lang="en-US" altLang="ko-KR" dirty="0">
                <a:sym typeface="Wingdings" panose="05000000000000000000" pitchFamily="2" charset="2"/>
              </a:rPr>
              <a:t> </a:t>
            </a:r>
            <a:r>
              <a:rPr lang="ko-KR" altLang="en-US" dirty="0" err="1">
                <a:sym typeface="Wingdings" panose="05000000000000000000" pitchFamily="2" charset="2"/>
              </a:rPr>
              <a:t>정우물류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- </a:t>
            </a:r>
            <a:r>
              <a:rPr lang="ko-KR" altLang="en-US" dirty="0">
                <a:sym typeface="Wingdings" panose="05000000000000000000" pitchFamily="2" charset="2"/>
              </a:rPr>
              <a:t>물류장비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914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764704"/>
            <a:ext cx="5235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성공파트너로 함께 하겠습니다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538011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감사합니다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pic>
        <p:nvPicPr>
          <p:cNvPr id="7" name="그림 6" descr="악수 복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5388" y="1768476"/>
            <a:ext cx="3240360" cy="337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2D-DB7E-490A-A956-94D7DF59DE5B}" type="slidenum">
              <a:rPr lang="en-US" altLang="ko-KR" smtClean="0"/>
              <a:pPr/>
              <a:t>12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6" name="Group 52"/>
          <p:cNvGraphicFramePr>
            <a:graphicFrameLocks noGrp="1"/>
          </p:cNvGraphicFramePr>
          <p:nvPr/>
        </p:nvGraphicFramePr>
        <p:xfrm>
          <a:off x="395536" y="692696"/>
          <a:ext cx="4464495" cy="2551748"/>
        </p:xfrm>
        <a:graphic>
          <a:graphicData uri="http://schemas.openxmlformats.org/drawingml/2006/table">
            <a:tbl>
              <a:tblPr/>
              <a:tblGrid>
                <a:gridCol w="1039298"/>
                <a:gridCol w="3425197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회 사 명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주식회사 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하이시스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로지텍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 http://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www.hisyslgt.com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대표이사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김  선  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택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설 립 일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2014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년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1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월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2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일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업     종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종합물류업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(3PL,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화물운송등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)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자 본 금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5</a:t>
                      </a:r>
                      <a:r>
                        <a:rPr kumimoji="1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억원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주     소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경기도 안성시 </a:t>
                      </a: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일죽면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</a:t>
                      </a: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일생로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124-3 </a:t>
                      </a:r>
                      <a:b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</a:b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(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구 주소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. 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가리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533-9)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3" name="Rectangle 47"/>
          <p:cNvSpPr>
            <a:spLocks noChangeArrowheads="1"/>
          </p:cNvSpPr>
          <p:nvPr/>
        </p:nvSpPr>
        <p:spPr bwMode="gray">
          <a:xfrm>
            <a:off x="251520" y="0"/>
            <a:ext cx="1368152" cy="340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회사개요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79" name="AutoShape 83"/>
          <p:cNvSpPr>
            <a:spLocks noChangeArrowheads="1"/>
          </p:cNvSpPr>
          <p:nvPr/>
        </p:nvSpPr>
        <p:spPr bwMode="auto">
          <a:xfrm>
            <a:off x="3571868" y="5252274"/>
            <a:ext cx="4000528" cy="928693"/>
          </a:xfrm>
          <a:prstGeom prst="roundRect">
            <a:avLst>
              <a:gd name="adj" fmla="val 7662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sp>
        <p:nvSpPr>
          <p:cNvPr id="6180" name="AutoShape 84"/>
          <p:cNvSpPr>
            <a:spLocks noChangeArrowheads="1"/>
          </p:cNvSpPr>
          <p:nvPr/>
        </p:nvSpPr>
        <p:spPr bwMode="auto">
          <a:xfrm>
            <a:off x="3571868" y="4590670"/>
            <a:ext cx="3972419" cy="554038"/>
          </a:xfrm>
          <a:prstGeom prst="roundRect">
            <a:avLst>
              <a:gd name="adj" fmla="val 12495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718049"/>
            <a:ext cx="4749679" cy="2501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89" name="Rectangle 108"/>
          <p:cNvSpPr>
            <a:spLocks noChangeArrowheads="1"/>
          </p:cNvSpPr>
          <p:nvPr/>
        </p:nvSpPr>
        <p:spPr bwMode="auto">
          <a:xfrm>
            <a:off x="323528" y="3429000"/>
            <a:ext cx="1512168" cy="41549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경영이념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245"/>
          <p:cNvSpPr/>
          <p:nvPr/>
        </p:nvSpPr>
        <p:spPr bwMode="auto">
          <a:xfrm>
            <a:off x="1322309" y="4083763"/>
            <a:ext cx="2016224" cy="43204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  </a:t>
            </a:r>
            <a:r>
              <a:rPr lang="ko-KR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뢰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AutoShape 59"/>
          <p:cNvSpPr>
            <a:spLocks noChangeArrowheads="1"/>
          </p:cNvSpPr>
          <p:nvPr/>
        </p:nvSpPr>
        <p:spPr bwMode="auto">
          <a:xfrm>
            <a:off x="2925147" y="4221088"/>
            <a:ext cx="3969771" cy="432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101600" indent="-101600">
              <a:spcBef>
                <a:spcPct val="50000"/>
              </a:spcBef>
              <a:buFont typeface="Wingdings" pitchFamily="2" charset="2"/>
              <a:buChar char="l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고객과의 믿음이 최우선인 기업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45"/>
          <p:cNvSpPr/>
          <p:nvPr/>
        </p:nvSpPr>
        <p:spPr bwMode="auto">
          <a:xfrm>
            <a:off x="1331640" y="4875851"/>
            <a:ext cx="2016224" cy="43204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고객제일주의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AutoShape 59"/>
          <p:cNvSpPr>
            <a:spLocks noChangeArrowheads="1"/>
          </p:cNvSpPr>
          <p:nvPr/>
        </p:nvSpPr>
        <p:spPr bwMode="auto">
          <a:xfrm>
            <a:off x="2915816" y="5019867"/>
            <a:ext cx="3969771" cy="432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101600" indent="-101600">
              <a:spcBef>
                <a:spcPct val="50000"/>
              </a:spcBef>
              <a:buFont typeface="Wingdings" pitchFamily="2" charset="2"/>
              <a:buChar char="l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최상의 서비스로 고객만족을 추구하는 기업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모서리가 둥근 직사각형 245"/>
          <p:cNvSpPr/>
          <p:nvPr/>
        </p:nvSpPr>
        <p:spPr bwMode="auto">
          <a:xfrm>
            <a:off x="1322309" y="5667939"/>
            <a:ext cx="2016224" cy="43204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업무혁신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AutoShape 59"/>
          <p:cNvSpPr>
            <a:spLocks noChangeArrowheads="1"/>
          </p:cNvSpPr>
          <p:nvPr/>
        </p:nvSpPr>
        <p:spPr bwMode="auto">
          <a:xfrm>
            <a:off x="2906485" y="5811955"/>
            <a:ext cx="3969771" cy="4320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101600" indent="-101600">
              <a:lnSpc>
                <a:spcPct val="90000"/>
              </a:lnSpc>
              <a:buFont typeface="Wingdings" pitchFamily="2" charset="2"/>
              <a:buChar char="l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물류시스템 혁신을 선도하는 기업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9144000" cy="260648"/>
          </a:xfrm>
        </p:spPr>
        <p:txBody>
          <a:bodyPr/>
          <a:lstStyle/>
          <a:p>
            <a:fld id="{B8F102D9-A303-4C64-85C6-F718774310E8}" type="slidenum">
              <a:rPr lang="ko-KR" altLang="en-US" smtClean="0"/>
              <a:pPr/>
              <a:t>2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11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244"/>
          <p:cNvSpPr>
            <a:spLocks noChangeArrowheads="1"/>
          </p:cNvSpPr>
          <p:nvPr/>
        </p:nvSpPr>
        <p:spPr bwMode="gray">
          <a:xfrm>
            <a:off x="251520" y="0"/>
            <a:ext cx="1277594" cy="340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비전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-Vision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245"/>
          <p:cNvSpPr/>
          <p:nvPr/>
        </p:nvSpPr>
        <p:spPr bwMode="auto">
          <a:xfrm>
            <a:off x="1043608" y="1556792"/>
            <a:ext cx="2376264" cy="43204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노하우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(Know-how)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AutoShape 59"/>
          <p:cNvSpPr>
            <a:spLocks noChangeArrowheads="1"/>
          </p:cNvSpPr>
          <p:nvPr/>
        </p:nvSpPr>
        <p:spPr bwMode="auto">
          <a:xfrm>
            <a:off x="755576" y="2132856"/>
            <a:ext cx="3024336" cy="1008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3PL 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전문 기업</a:t>
            </a:r>
          </a:p>
          <a:p>
            <a:pPr>
              <a:defRPr/>
            </a:pPr>
            <a:r>
              <a:rPr lang="ko-KR" altLang="en-US" sz="1400" b="1" dirty="0" err="1" smtClean="0">
                <a:ln w="11430"/>
                <a:latin typeface="맑은 고딕" pitchFamily="50" charset="-127"/>
                <a:ea typeface="맑은 고딕" pitchFamily="50" charset="-127"/>
              </a:rPr>
              <a:t>원스톱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 물류</a:t>
            </a: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dirty="0" err="1" smtClean="0">
                <a:ln w="11430"/>
                <a:latin typeface="맑은 고딕" pitchFamily="50" charset="-127"/>
                <a:ea typeface="맑은 고딕" pitchFamily="50" charset="-127"/>
              </a:rPr>
              <a:t>토탈관리</a:t>
            </a: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입</a:t>
            </a: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출</a:t>
            </a: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재고</a:t>
            </a: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defRPr/>
            </a:pP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다양한 물류실행 경험 노하우 </a:t>
            </a:r>
            <a:endParaRPr lang="ko-KR" altLang="en-US" sz="1400" b="1" dirty="0">
              <a:ln w="11430"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AutoShape 59"/>
          <p:cNvSpPr>
            <a:spLocks noChangeArrowheads="1"/>
          </p:cNvSpPr>
          <p:nvPr/>
        </p:nvSpPr>
        <p:spPr bwMode="auto">
          <a:xfrm>
            <a:off x="5436096" y="2132856"/>
            <a:ext cx="2880320" cy="1008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고객 중심 물류서비스 제공</a:t>
            </a:r>
            <a:endParaRPr lang="en-US" altLang="ko-KR" sz="1400" b="1" dirty="0" smtClean="0">
              <a:ln w="11430"/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가치공유의 실천 </a:t>
            </a:r>
            <a:endParaRPr lang="en-US" altLang="ko-KR" sz="1400" b="1" dirty="0" smtClean="0">
              <a:ln w="11430"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모서리가 둥근 직사각형 245"/>
          <p:cNvSpPr/>
          <p:nvPr/>
        </p:nvSpPr>
        <p:spPr bwMode="auto">
          <a:xfrm>
            <a:off x="5796136" y="1556792"/>
            <a:ext cx="2376264" cy="43204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고객만족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AutoShape 59"/>
          <p:cNvSpPr>
            <a:spLocks noChangeArrowheads="1"/>
          </p:cNvSpPr>
          <p:nvPr/>
        </p:nvSpPr>
        <p:spPr bwMode="auto">
          <a:xfrm>
            <a:off x="5508104" y="5229200"/>
            <a:ext cx="2880320" cy="1008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깨끗한 신축물류센터</a:t>
            </a:r>
            <a:endParaRPr lang="en-US" altLang="ko-KR" sz="1400" b="1" dirty="0" smtClean="0">
              <a:ln w="11430"/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다양한 물류 시설</a:t>
            </a: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-IT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구축</a:t>
            </a: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지게차등</a:t>
            </a:r>
            <a:endParaRPr lang="en-US" altLang="ko-KR" sz="1400" b="1" dirty="0" smtClean="0">
              <a:ln w="11430"/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단 </a:t>
            </a:r>
            <a:r>
              <a:rPr lang="ko-KR" altLang="en-US" sz="1400" b="1" dirty="0" err="1" smtClean="0">
                <a:ln w="11430"/>
                <a:latin typeface="맑은 고딕" pitchFamily="50" charset="-127"/>
                <a:ea typeface="맑은 고딕" pitchFamily="50" charset="-127"/>
              </a:rPr>
              <a:t>스틸랙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 설치</a:t>
            </a:r>
            <a:endParaRPr lang="en-US" altLang="ko-KR" sz="1400" b="1" dirty="0" smtClean="0">
              <a:ln w="11430"/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400" b="1" dirty="0" err="1" smtClean="0">
                <a:ln w="11430"/>
                <a:latin typeface="맑은 고딕" pitchFamily="50" charset="-127"/>
                <a:ea typeface="맑은 고딕" pitchFamily="50" charset="-127"/>
              </a:rPr>
              <a:t>전층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 차량 접안 </a:t>
            </a:r>
            <a:r>
              <a:rPr lang="ko-KR" altLang="en-US" sz="1400" b="1" dirty="0" err="1" smtClean="0">
                <a:ln w="11430"/>
                <a:latin typeface="맑은 고딕" pitchFamily="50" charset="-127"/>
                <a:ea typeface="맑은 고딕" pitchFamily="50" charset="-127"/>
              </a:rPr>
              <a:t>도크시설</a:t>
            </a:r>
            <a:endParaRPr lang="ko-KR" altLang="en-US" sz="1400" b="1" dirty="0">
              <a:ln w="11430"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둥근 직사각형 245"/>
          <p:cNvSpPr/>
          <p:nvPr/>
        </p:nvSpPr>
        <p:spPr bwMode="auto">
          <a:xfrm>
            <a:off x="5868144" y="4581128"/>
            <a:ext cx="2376264" cy="43204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인프라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모서리가 둥근 직사각형 245"/>
          <p:cNvSpPr/>
          <p:nvPr/>
        </p:nvSpPr>
        <p:spPr bwMode="auto">
          <a:xfrm>
            <a:off x="1043608" y="4581128"/>
            <a:ext cx="2376264" cy="43204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물류정보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755576" y="5157192"/>
            <a:ext cx="3024336" cy="1008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배차정보를 통한 고객에게</a:t>
            </a: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SMS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발송</a:t>
            </a:r>
            <a:endParaRPr lang="en-US" altLang="ko-KR" sz="1400" b="1" dirty="0" smtClean="0">
              <a:ln w="11430"/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실시간 주문</a:t>
            </a:r>
            <a:r>
              <a:rPr lang="en-US" altLang="ko-KR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 err="1" smtClean="0">
                <a:ln w="11430"/>
                <a:latin typeface="맑은 고딕" pitchFamily="50" charset="-127"/>
                <a:ea typeface="맑은 고딕" pitchFamily="50" charset="-127"/>
              </a:rPr>
              <a:t>피킹</a:t>
            </a:r>
            <a:r>
              <a:rPr lang="ko-KR" altLang="en-US" sz="1400" b="1" dirty="0" smtClean="0">
                <a:ln w="11430"/>
                <a:latin typeface="맑은 고딕" pitchFamily="50" charset="-127"/>
                <a:ea typeface="맑은 고딕" pitchFamily="50" charset="-127"/>
              </a:rPr>
              <a:t> 처리</a:t>
            </a:r>
            <a:endParaRPr lang="ko-KR" altLang="en-US" sz="1400" b="1" dirty="0">
              <a:ln w="11430"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모서리가 둥근 직사각형 245"/>
          <p:cNvSpPr/>
          <p:nvPr/>
        </p:nvSpPr>
        <p:spPr bwMode="auto">
          <a:xfrm>
            <a:off x="2987824" y="3429000"/>
            <a:ext cx="3096344" cy="864096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16000" anchor="ctr"/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세계 초일류 </a:t>
            </a:r>
            <a:endParaRPr lang="en-US" altLang="ko-K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물류기업</a:t>
            </a:r>
            <a:endParaRPr lang="en-US" altLang="ko-K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9" name="그림 48" descr="주황 화살표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26923" flipV="1">
            <a:off x="6288621" y="3325165"/>
            <a:ext cx="847824" cy="722338"/>
          </a:xfrm>
          <a:prstGeom prst="rect">
            <a:avLst/>
          </a:prstGeom>
          <a:noFill/>
          <a:effectLst/>
        </p:spPr>
      </p:pic>
      <p:pic>
        <p:nvPicPr>
          <p:cNvPr id="50" name="그림 49" descr="주황 화살표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92704" flipV="1">
            <a:off x="4614554" y="4891999"/>
            <a:ext cx="778449" cy="618822"/>
          </a:xfrm>
          <a:prstGeom prst="rect">
            <a:avLst/>
          </a:prstGeom>
          <a:noFill/>
          <a:effectLst/>
        </p:spPr>
      </p:pic>
      <p:pic>
        <p:nvPicPr>
          <p:cNvPr id="51" name="그림 50" descr="주황 화살표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86603" flipV="1">
            <a:off x="1876502" y="3628402"/>
            <a:ext cx="839891" cy="667664"/>
          </a:xfrm>
          <a:prstGeom prst="rect">
            <a:avLst/>
          </a:prstGeom>
          <a:noFill/>
          <a:effectLst/>
        </p:spPr>
      </p:pic>
      <p:pic>
        <p:nvPicPr>
          <p:cNvPr id="52" name="그림 51" descr="주황 화살표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133322" flipV="1">
            <a:off x="3902949" y="2362545"/>
            <a:ext cx="875045" cy="745529"/>
          </a:xfrm>
          <a:prstGeom prst="rect">
            <a:avLst/>
          </a:prstGeom>
          <a:noFill/>
          <a:effectLst/>
        </p:spPr>
      </p:pic>
      <p:sp>
        <p:nvSpPr>
          <p:cNvPr id="17" name="Rectangle 244"/>
          <p:cNvSpPr>
            <a:spLocks noChangeArrowheads="1"/>
          </p:cNvSpPr>
          <p:nvPr/>
        </p:nvSpPr>
        <p:spPr bwMode="gray">
          <a:xfrm>
            <a:off x="611560" y="620688"/>
            <a:ext cx="6084679" cy="7023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고객과 하나되어 성장하는 세계 초일류 물류기업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하이시스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로지텍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sz="16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Hi sys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tem + </a:t>
            </a:r>
            <a:r>
              <a:rPr lang="en-US" altLang="ko-KR" sz="16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Logi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stics + </a:t>
            </a:r>
            <a:r>
              <a:rPr lang="en-US" altLang="ko-KR" sz="16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Tec</a:t>
            </a:r>
            <a:r>
              <a:rPr lang="en-US" altLang="ko-KR" sz="1600" dirty="0" err="1" smtClean="0">
                <a:latin typeface="맑은 고딕" pitchFamily="50" charset="-127"/>
                <a:ea typeface="맑은 고딕" pitchFamily="50" charset="-127"/>
              </a:rPr>
              <a:t>hnonogy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2D-DB7E-490A-A956-94D7DF59DE5B}" type="slidenum">
              <a:rPr lang="en-US" altLang="ko-KR" smtClean="0"/>
              <a:pPr/>
              <a:t>3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72101"/>
              </p:ext>
            </p:extLst>
          </p:nvPr>
        </p:nvGraphicFramePr>
        <p:xfrm>
          <a:off x="3923928" y="1340768"/>
          <a:ext cx="4824537" cy="2249333"/>
        </p:xfrm>
        <a:graphic>
          <a:graphicData uri="http://schemas.openxmlformats.org/drawingml/2006/table">
            <a:tbl>
              <a:tblPr/>
              <a:tblGrid>
                <a:gridCol w="769129"/>
                <a:gridCol w="978892"/>
                <a:gridCol w="839050"/>
                <a:gridCol w="769129"/>
                <a:gridCol w="1468337"/>
              </a:tblGrid>
              <a:tr h="313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구 분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위  치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기  능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규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 모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비  고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3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본 사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안성시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경영지원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-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안성센터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경기 안성시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상온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업무시설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2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개층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2,600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평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-2</a:t>
                      </a:r>
                      <a:r>
                        <a:rPr kumimoji="1" lang="ko-KR" alt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개층</a:t>
                      </a: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차량 동시 </a:t>
                      </a:r>
                      <a:endParaRPr kumimoji="1" lang="en-US" altLang="ko-K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  14</a:t>
                      </a: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대 접안</a:t>
                      </a:r>
                      <a:endParaRPr kumimoji="1" lang="en-US" altLang="ko-K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  <a:p>
                      <a:pPr algn="l">
                        <a:spcBef>
                          <a:spcPct val="50000"/>
                        </a:spcBef>
                      </a:pPr>
                      <a:r>
                        <a:rPr kumimoji="0" lang="en-US" altLang="ko-KR" sz="105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-</a:t>
                      </a:r>
                      <a:r>
                        <a:rPr kumimoji="0" lang="ko-KR" altLang="en-US" sz="105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파레트렉</a:t>
                      </a:r>
                      <a:r>
                        <a:rPr kumimoji="0" lang="ko-KR" altLang="en-US" sz="105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</a:t>
                      </a:r>
                      <a:r>
                        <a:rPr kumimoji="0" lang="en-US" altLang="ko-KR" sz="105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1,300</a:t>
                      </a:r>
                      <a:r>
                        <a:rPr kumimoji="0" lang="ko-KR" altLang="en-US" sz="105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셀</a:t>
                      </a:r>
                      <a:endParaRPr kumimoji="0" lang="en-US" altLang="ko-KR" sz="1050" b="1" dirty="0" smtClean="0"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  <a:p>
                      <a:pPr algn="l">
                        <a:spcBef>
                          <a:spcPct val="50000"/>
                        </a:spcBef>
                      </a:pPr>
                      <a:r>
                        <a:rPr kumimoji="0" lang="en-US" altLang="ko-KR" sz="105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-</a:t>
                      </a:r>
                      <a:r>
                        <a:rPr kumimoji="0" lang="ko-KR" altLang="en-US" sz="105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주차장</a:t>
                      </a:r>
                      <a:r>
                        <a:rPr kumimoji="0" lang="en-US" altLang="ko-KR" sz="105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(</a:t>
                      </a:r>
                      <a:r>
                        <a:rPr kumimoji="0" lang="ko-KR" altLang="en-US" sz="105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하역장</a:t>
                      </a:r>
                      <a:r>
                        <a:rPr kumimoji="0" lang="en-US" altLang="ko-KR" sz="105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)  1,000</a:t>
                      </a:r>
                      <a:r>
                        <a:rPr kumimoji="0" lang="ko-KR" altLang="en-US" sz="105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여평</a:t>
                      </a:r>
                      <a:endParaRPr kumimoji="0" lang="en-US" altLang="ko-KR" sz="1050" b="1" dirty="0" smtClean="0"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김해센터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경남 김해시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상온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업무시설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450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평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차량 동시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3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굵은으뜸체"/>
                        </a:rPr>
                        <a:t>대 접안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굵은으뜸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-</a:t>
                      </a:r>
                      <a:r>
                        <a:rPr kumimoji="0" lang="ko-KR" altLang="en-US" sz="11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파레트렉</a:t>
                      </a:r>
                      <a:r>
                        <a:rPr kumimoji="0" lang="ko-KR" altLang="en-US" sz="11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  </a:t>
                      </a:r>
                      <a:r>
                        <a:rPr kumimoji="0" lang="en-US" altLang="ko-KR" sz="11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800</a:t>
                      </a:r>
                      <a:r>
                        <a:rPr kumimoji="0" lang="ko-KR" altLang="en-US" sz="11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</a:rPr>
                        <a:t>셀</a:t>
                      </a:r>
                      <a:endParaRPr kumimoji="0" lang="en-US" altLang="ko-KR" sz="1100" b="1" dirty="0" smtClean="0"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</a:endParaRPr>
                    </a:p>
                  </a:txBody>
                  <a:tcPr marL="83077" marR="83077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79" name="Freeform 62"/>
          <p:cNvSpPr>
            <a:spLocks noChangeAspect="1"/>
          </p:cNvSpPr>
          <p:nvPr/>
        </p:nvSpPr>
        <p:spPr bwMode="auto">
          <a:xfrm>
            <a:off x="1694035" y="2767039"/>
            <a:ext cx="1362808" cy="1512887"/>
          </a:xfrm>
          <a:custGeom>
            <a:avLst/>
            <a:gdLst>
              <a:gd name="T0" fmla="*/ 2147483647 w 1696"/>
              <a:gd name="T1" fmla="*/ 2147483647 h 1634"/>
              <a:gd name="T2" fmla="*/ 2147483647 w 1696"/>
              <a:gd name="T3" fmla="*/ 2147483647 h 1634"/>
              <a:gd name="T4" fmla="*/ 2147483647 w 1696"/>
              <a:gd name="T5" fmla="*/ 2147483647 h 1634"/>
              <a:gd name="T6" fmla="*/ 2147483647 w 1696"/>
              <a:gd name="T7" fmla="*/ 2147483647 h 1634"/>
              <a:gd name="T8" fmla="*/ 2147483647 w 1696"/>
              <a:gd name="T9" fmla="*/ 2147483647 h 1634"/>
              <a:gd name="T10" fmla="*/ 2147483647 w 1696"/>
              <a:gd name="T11" fmla="*/ 2147483647 h 1634"/>
              <a:gd name="T12" fmla="*/ 2147483647 w 1696"/>
              <a:gd name="T13" fmla="*/ 2147483647 h 1634"/>
              <a:gd name="T14" fmla="*/ 2147483647 w 1696"/>
              <a:gd name="T15" fmla="*/ 2147483647 h 1634"/>
              <a:gd name="T16" fmla="*/ 2147483647 w 1696"/>
              <a:gd name="T17" fmla="*/ 2147483647 h 1634"/>
              <a:gd name="T18" fmla="*/ 2147483647 w 1696"/>
              <a:gd name="T19" fmla="*/ 2147483647 h 1634"/>
              <a:gd name="T20" fmla="*/ 2147483647 w 1696"/>
              <a:gd name="T21" fmla="*/ 2147483647 h 1634"/>
              <a:gd name="T22" fmla="*/ 2147483647 w 1696"/>
              <a:gd name="T23" fmla="*/ 2147483647 h 1634"/>
              <a:gd name="T24" fmla="*/ 2147483647 w 1696"/>
              <a:gd name="T25" fmla="*/ 2147483647 h 1634"/>
              <a:gd name="T26" fmla="*/ 2147483647 w 1696"/>
              <a:gd name="T27" fmla="*/ 2147483647 h 1634"/>
              <a:gd name="T28" fmla="*/ 2147483647 w 1696"/>
              <a:gd name="T29" fmla="*/ 2147483647 h 1634"/>
              <a:gd name="T30" fmla="*/ 2147483647 w 1696"/>
              <a:gd name="T31" fmla="*/ 2147483647 h 1634"/>
              <a:gd name="T32" fmla="*/ 2147483647 w 1696"/>
              <a:gd name="T33" fmla="*/ 2147483647 h 1634"/>
              <a:gd name="T34" fmla="*/ 2147483647 w 1696"/>
              <a:gd name="T35" fmla="*/ 2147483647 h 1634"/>
              <a:gd name="T36" fmla="*/ 2147483647 w 1696"/>
              <a:gd name="T37" fmla="*/ 2147483647 h 1634"/>
              <a:gd name="T38" fmla="*/ 2147483647 w 1696"/>
              <a:gd name="T39" fmla="*/ 0 h 1634"/>
              <a:gd name="T40" fmla="*/ 2147483647 w 1696"/>
              <a:gd name="T41" fmla="*/ 2147483647 h 1634"/>
              <a:gd name="T42" fmla="*/ 2147483647 w 1696"/>
              <a:gd name="T43" fmla="*/ 2147483647 h 1634"/>
              <a:gd name="T44" fmla="*/ 2147483647 w 1696"/>
              <a:gd name="T45" fmla="*/ 2147483647 h 1634"/>
              <a:gd name="T46" fmla="*/ 2147483647 w 1696"/>
              <a:gd name="T47" fmla="*/ 2147483647 h 1634"/>
              <a:gd name="T48" fmla="*/ 2147483647 w 1696"/>
              <a:gd name="T49" fmla="*/ 2147483647 h 1634"/>
              <a:gd name="T50" fmla="*/ 2147483647 w 1696"/>
              <a:gd name="T51" fmla="*/ 2147483647 h 1634"/>
              <a:gd name="T52" fmla="*/ 2147483647 w 1696"/>
              <a:gd name="T53" fmla="*/ 2147483647 h 1634"/>
              <a:gd name="T54" fmla="*/ 2147483647 w 1696"/>
              <a:gd name="T55" fmla="*/ 2147483647 h 1634"/>
              <a:gd name="T56" fmla="*/ 2147483647 w 1696"/>
              <a:gd name="T57" fmla="*/ 2147483647 h 1634"/>
              <a:gd name="T58" fmla="*/ 2147483647 w 1696"/>
              <a:gd name="T59" fmla="*/ 2147483647 h 1634"/>
              <a:gd name="T60" fmla="*/ 2147483647 w 1696"/>
              <a:gd name="T61" fmla="*/ 2147483647 h 1634"/>
              <a:gd name="T62" fmla="*/ 2147483647 w 1696"/>
              <a:gd name="T63" fmla="*/ 2147483647 h 1634"/>
              <a:gd name="T64" fmla="*/ 2147483647 w 1696"/>
              <a:gd name="T65" fmla="*/ 2147483647 h 1634"/>
              <a:gd name="T66" fmla="*/ 2147483647 w 1696"/>
              <a:gd name="T67" fmla="*/ 2147483647 h 1634"/>
              <a:gd name="T68" fmla="*/ 2147483647 w 1696"/>
              <a:gd name="T69" fmla="*/ 2147483647 h 1634"/>
              <a:gd name="T70" fmla="*/ 2147483647 w 1696"/>
              <a:gd name="T71" fmla="*/ 2147483647 h 1634"/>
              <a:gd name="T72" fmla="*/ 2147483647 w 1696"/>
              <a:gd name="T73" fmla="*/ 2147483647 h 1634"/>
              <a:gd name="T74" fmla="*/ 2147483647 w 1696"/>
              <a:gd name="T75" fmla="*/ 2147483647 h 1634"/>
              <a:gd name="T76" fmla="*/ 2147483647 w 1696"/>
              <a:gd name="T77" fmla="*/ 2147483647 h 1634"/>
              <a:gd name="T78" fmla="*/ 2147483647 w 1696"/>
              <a:gd name="T79" fmla="*/ 2147483647 h 1634"/>
              <a:gd name="T80" fmla="*/ 2147483647 w 1696"/>
              <a:gd name="T81" fmla="*/ 2147483647 h 1634"/>
              <a:gd name="T82" fmla="*/ 2147483647 w 1696"/>
              <a:gd name="T83" fmla="*/ 2147483647 h 1634"/>
              <a:gd name="T84" fmla="*/ 2147483647 w 1696"/>
              <a:gd name="T85" fmla="*/ 2147483647 h 1634"/>
              <a:gd name="T86" fmla="*/ 2147483647 w 1696"/>
              <a:gd name="T87" fmla="*/ 2147483647 h 1634"/>
              <a:gd name="T88" fmla="*/ 2147483647 w 1696"/>
              <a:gd name="T89" fmla="*/ 2147483647 h 1634"/>
              <a:gd name="T90" fmla="*/ 2147483647 w 1696"/>
              <a:gd name="T91" fmla="*/ 2147483647 h 1634"/>
              <a:gd name="T92" fmla="*/ 2147483647 w 1696"/>
              <a:gd name="T93" fmla="*/ 2147483647 h 1634"/>
              <a:gd name="T94" fmla="*/ 2147483647 w 1696"/>
              <a:gd name="T95" fmla="*/ 2147483647 h 1634"/>
              <a:gd name="T96" fmla="*/ 2147483647 w 1696"/>
              <a:gd name="T97" fmla="*/ 2147483647 h 1634"/>
              <a:gd name="T98" fmla="*/ 2147483647 w 1696"/>
              <a:gd name="T99" fmla="*/ 2147483647 h 1634"/>
              <a:gd name="T100" fmla="*/ 2147483647 w 1696"/>
              <a:gd name="T101" fmla="*/ 2147483647 h 1634"/>
              <a:gd name="T102" fmla="*/ 2147483647 w 1696"/>
              <a:gd name="T103" fmla="*/ 2147483647 h 1634"/>
              <a:gd name="T104" fmla="*/ 2147483647 w 1696"/>
              <a:gd name="T105" fmla="*/ 2147483647 h 1634"/>
              <a:gd name="T106" fmla="*/ 2147483647 w 1696"/>
              <a:gd name="T107" fmla="*/ 2147483647 h 1634"/>
              <a:gd name="T108" fmla="*/ 2147483647 w 1696"/>
              <a:gd name="T109" fmla="*/ 2147483647 h 1634"/>
              <a:gd name="T110" fmla="*/ 2147483647 w 1696"/>
              <a:gd name="T111" fmla="*/ 2147483647 h 16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96"/>
              <a:gd name="T169" fmla="*/ 0 h 1634"/>
              <a:gd name="T170" fmla="*/ 1696 w 1696"/>
              <a:gd name="T171" fmla="*/ 1634 h 16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96" h="1634">
                <a:moveTo>
                  <a:pt x="1595" y="1548"/>
                </a:moveTo>
                <a:lnTo>
                  <a:pt x="1595" y="1490"/>
                </a:lnTo>
                <a:lnTo>
                  <a:pt x="1643" y="1407"/>
                </a:lnTo>
                <a:lnTo>
                  <a:pt x="1661" y="1323"/>
                </a:lnTo>
                <a:lnTo>
                  <a:pt x="1690" y="1268"/>
                </a:lnTo>
                <a:lnTo>
                  <a:pt x="1696" y="1239"/>
                </a:lnTo>
                <a:lnTo>
                  <a:pt x="1696" y="1202"/>
                </a:lnTo>
                <a:lnTo>
                  <a:pt x="1667" y="1161"/>
                </a:lnTo>
                <a:lnTo>
                  <a:pt x="1648" y="1168"/>
                </a:lnTo>
                <a:lnTo>
                  <a:pt x="1624" y="1196"/>
                </a:lnTo>
                <a:lnTo>
                  <a:pt x="1561" y="1244"/>
                </a:lnTo>
                <a:lnTo>
                  <a:pt x="1520" y="1234"/>
                </a:lnTo>
                <a:lnTo>
                  <a:pt x="1499" y="1205"/>
                </a:lnTo>
                <a:lnTo>
                  <a:pt x="1504" y="1183"/>
                </a:lnTo>
                <a:lnTo>
                  <a:pt x="1540" y="1173"/>
                </a:lnTo>
                <a:lnTo>
                  <a:pt x="1541" y="1154"/>
                </a:lnTo>
                <a:lnTo>
                  <a:pt x="1526" y="1126"/>
                </a:lnTo>
                <a:lnTo>
                  <a:pt x="1507" y="1061"/>
                </a:lnTo>
                <a:lnTo>
                  <a:pt x="1512" y="1020"/>
                </a:lnTo>
                <a:lnTo>
                  <a:pt x="1491" y="999"/>
                </a:lnTo>
                <a:lnTo>
                  <a:pt x="1494" y="951"/>
                </a:lnTo>
                <a:lnTo>
                  <a:pt x="1518" y="872"/>
                </a:lnTo>
                <a:lnTo>
                  <a:pt x="1538" y="837"/>
                </a:lnTo>
                <a:lnTo>
                  <a:pt x="1538" y="777"/>
                </a:lnTo>
                <a:lnTo>
                  <a:pt x="1555" y="751"/>
                </a:lnTo>
                <a:lnTo>
                  <a:pt x="1536" y="721"/>
                </a:lnTo>
                <a:lnTo>
                  <a:pt x="1519" y="699"/>
                </a:lnTo>
                <a:lnTo>
                  <a:pt x="1513" y="672"/>
                </a:lnTo>
                <a:lnTo>
                  <a:pt x="1532" y="620"/>
                </a:lnTo>
                <a:lnTo>
                  <a:pt x="1566" y="578"/>
                </a:lnTo>
                <a:lnTo>
                  <a:pt x="1547" y="489"/>
                </a:lnTo>
                <a:lnTo>
                  <a:pt x="1501" y="382"/>
                </a:lnTo>
                <a:lnTo>
                  <a:pt x="1495" y="294"/>
                </a:lnTo>
                <a:lnTo>
                  <a:pt x="1501" y="260"/>
                </a:lnTo>
                <a:lnTo>
                  <a:pt x="1511" y="232"/>
                </a:lnTo>
                <a:lnTo>
                  <a:pt x="1459" y="177"/>
                </a:lnTo>
                <a:lnTo>
                  <a:pt x="1438" y="127"/>
                </a:lnTo>
                <a:lnTo>
                  <a:pt x="1432" y="75"/>
                </a:lnTo>
                <a:lnTo>
                  <a:pt x="1400" y="0"/>
                </a:lnTo>
                <a:lnTo>
                  <a:pt x="1265" y="103"/>
                </a:lnTo>
                <a:lnTo>
                  <a:pt x="1224" y="178"/>
                </a:lnTo>
                <a:lnTo>
                  <a:pt x="1189" y="192"/>
                </a:lnTo>
                <a:lnTo>
                  <a:pt x="1161" y="173"/>
                </a:lnTo>
                <a:lnTo>
                  <a:pt x="1091" y="192"/>
                </a:lnTo>
                <a:lnTo>
                  <a:pt x="986" y="211"/>
                </a:lnTo>
                <a:lnTo>
                  <a:pt x="935" y="192"/>
                </a:lnTo>
                <a:lnTo>
                  <a:pt x="894" y="211"/>
                </a:lnTo>
                <a:lnTo>
                  <a:pt x="860" y="247"/>
                </a:lnTo>
                <a:lnTo>
                  <a:pt x="813" y="252"/>
                </a:lnTo>
                <a:lnTo>
                  <a:pt x="713" y="228"/>
                </a:lnTo>
                <a:lnTo>
                  <a:pt x="579" y="340"/>
                </a:lnTo>
                <a:lnTo>
                  <a:pt x="557" y="414"/>
                </a:lnTo>
                <a:lnTo>
                  <a:pt x="545" y="447"/>
                </a:lnTo>
                <a:lnTo>
                  <a:pt x="458" y="456"/>
                </a:lnTo>
                <a:lnTo>
                  <a:pt x="429" y="442"/>
                </a:lnTo>
                <a:lnTo>
                  <a:pt x="370" y="414"/>
                </a:lnTo>
                <a:lnTo>
                  <a:pt x="341" y="442"/>
                </a:lnTo>
                <a:lnTo>
                  <a:pt x="295" y="456"/>
                </a:lnTo>
                <a:lnTo>
                  <a:pt x="226" y="442"/>
                </a:lnTo>
                <a:lnTo>
                  <a:pt x="185" y="470"/>
                </a:lnTo>
                <a:lnTo>
                  <a:pt x="167" y="534"/>
                </a:lnTo>
                <a:lnTo>
                  <a:pt x="86" y="566"/>
                </a:lnTo>
                <a:lnTo>
                  <a:pt x="11" y="654"/>
                </a:lnTo>
                <a:lnTo>
                  <a:pt x="0" y="700"/>
                </a:lnTo>
                <a:lnTo>
                  <a:pt x="28" y="723"/>
                </a:lnTo>
                <a:lnTo>
                  <a:pt x="28" y="816"/>
                </a:lnTo>
                <a:lnTo>
                  <a:pt x="51" y="876"/>
                </a:lnTo>
                <a:lnTo>
                  <a:pt x="16" y="909"/>
                </a:lnTo>
                <a:lnTo>
                  <a:pt x="16" y="959"/>
                </a:lnTo>
                <a:lnTo>
                  <a:pt x="45" y="987"/>
                </a:lnTo>
                <a:lnTo>
                  <a:pt x="98" y="1011"/>
                </a:lnTo>
                <a:lnTo>
                  <a:pt x="150" y="1020"/>
                </a:lnTo>
                <a:lnTo>
                  <a:pt x="162" y="1052"/>
                </a:lnTo>
                <a:lnTo>
                  <a:pt x="133" y="1107"/>
                </a:lnTo>
                <a:lnTo>
                  <a:pt x="133" y="1185"/>
                </a:lnTo>
                <a:lnTo>
                  <a:pt x="45" y="1237"/>
                </a:lnTo>
                <a:lnTo>
                  <a:pt x="51" y="1283"/>
                </a:lnTo>
                <a:lnTo>
                  <a:pt x="24" y="1343"/>
                </a:lnTo>
                <a:lnTo>
                  <a:pt x="92" y="1376"/>
                </a:lnTo>
                <a:lnTo>
                  <a:pt x="185" y="1394"/>
                </a:lnTo>
                <a:lnTo>
                  <a:pt x="272" y="1418"/>
                </a:lnTo>
                <a:lnTo>
                  <a:pt x="354" y="1468"/>
                </a:lnTo>
                <a:lnTo>
                  <a:pt x="360" y="1514"/>
                </a:lnTo>
                <a:lnTo>
                  <a:pt x="342" y="1551"/>
                </a:lnTo>
                <a:lnTo>
                  <a:pt x="342" y="1588"/>
                </a:lnTo>
                <a:lnTo>
                  <a:pt x="435" y="1588"/>
                </a:lnTo>
                <a:lnTo>
                  <a:pt x="539" y="1616"/>
                </a:lnTo>
                <a:lnTo>
                  <a:pt x="598" y="1611"/>
                </a:lnTo>
                <a:lnTo>
                  <a:pt x="667" y="1597"/>
                </a:lnTo>
                <a:lnTo>
                  <a:pt x="777" y="1634"/>
                </a:lnTo>
                <a:lnTo>
                  <a:pt x="1074" y="1616"/>
                </a:lnTo>
                <a:lnTo>
                  <a:pt x="1185" y="1564"/>
                </a:lnTo>
                <a:lnTo>
                  <a:pt x="1254" y="1510"/>
                </a:lnTo>
                <a:lnTo>
                  <a:pt x="1324" y="1500"/>
                </a:lnTo>
                <a:lnTo>
                  <a:pt x="1405" y="1533"/>
                </a:lnTo>
                <a:lnTo>
                  <a:pt x="1509" y="1527"/>
                </a:lnTo>
                <a:lnTo>
                  <a:pt x="1595" y="1548"/>
                </a:lnTo>
                <a:lnTo>
                  <a:pt x="679" y="1473"/>
                </a:lnTo>
                <a:lnTo>
                  <a:pt x="638" y="1463"/>
                </a:lnTo>
                <a:lnTo>
                  <a:pt x="620" y="1421"/>
                </a:lnTo>
                <a:lnTo>
                  <a:pt x="638" y="1357"/>
                </a:lnTo>
                <a:lnTo>
                  <a:pt x="679" y="1311"/>
                </a:lnTo>
                <a:lnTo>
                  <a:pt x="748" y="1302"/>
                </a:lnTo>
                <a:lnTo>
                  <a:pt x="795" y="1311"/>
                </a:lnTo>
                <a:lnTo>
                  <a:pt x="830" y="1352"/>
                </a:lnTo>
                <a:lnTo>
                  <a:pt x="819" y="1404"/>
                </a:lnTo>
                <a:lnTo>
                  <a:pt x="789" y="1449"/>
                </a:lnTo>
                <a:lnTo>
                  <a:pt x="743" y="1468"/>
                </a:lnTo>
                <a:lnTo>
                  <a:pt x="679" y="1473"/>
                </a:lnTo>
                <a:lnTo>
                  <a:pt x="1595" y="154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sp>
        <p:nvSpPr>
          <p:cNvPr id="9301" name="Rectangle 94"/>
          <p:cNvSpPr>
            <a:spLocks noChangeArrowheads="1"/>
          </p:cNvSpPr>
          <p:nvPr/>
        </p:nvSpPr>
        <p:spPr bwMode="auto">
          <a:xfrm>
            <a:off x="323528" y="548680"/>
            <a:ext cx="648072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buFont typeface="Wingdings" pitchFamily="2" charset="2"/>
              <a:buNone/>
              <a:tabLst>
                <a:tab pos="1328738" algn="l"/>
              </a:tabLst>
            </a:pP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하이시스로지텍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물류센터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Net-Work :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수도권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개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센터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김해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1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개 센터운영</a:t>
            </a:r>
          </a:p>
        </p:txBody>
      </p:sp>
      <p:sp>
        <p:nvSpPr>
          <p:cNvPr id="9305" name="Rectangle 244"/>
          <p:cNvSpPr>
            <a:spLocks noChangeArrowheads="1"/>
          </p:cNvSpPr>
          <p:nvPr/>
        </p:nvSpPr>
        <p:spPr bwMode="gray">
          <a:xfrm>
            <a:off x="179512" y="0"/>
            <a:ext cx="1489190" cy="340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물류센터 현황</a:t>
            </a:r>
          </a:p>
        </p:txBody>
      </p:sp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4067944" y="836712"/>
          <a:ext cx="4848632" cy="576064"/>
        </p:xfrm>
        <a:graphic>
          <a:graphicData uri="http://schemas.openxmlformats.org/drawingml/2006/table">
            <a:tbl>
              <a:tblPr/>
              <a:tblGrid>
                <a:gridCol w="4848632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각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센터를 기점으로 전국 배송 가능 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 Net Work 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구축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9032"/>
              </p:ext>
            </p:extLst>
          </p:nvPr>
        </p:nvGraphicFramePr>
        <p:xfrm>
          <a:off x="3923928" y="4437112"/>
          <a:ext cx="4824536" cy="17281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03929"/>
                <a:gridCol w="922780"/>
                <a:gridCol w="1113356"/>
                <a:gridCol w="1484471"/>
              </a:tblGrid>
              <a:tr h="2880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인원 현황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차량 현황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대표이사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</a:t>
                      </a:r>
                      <a:r>
                        <a:rPr lang="ko-KR" altLang="en-US" sz="1200" u="none" strike="noStrike" dirty="0">
                          <a:effectLst/>
                        </a:rPr>
                        <a:t>톤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영업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3.5</a:t>
                      </a:r>
                      <a:r>
                        <a:rPr lang="ko-KR" altLang="en-US" sz="1200" u="none" strike="noStrike" dirty="0">
                          <a:effectLst/>
                        </a:rPr>
                        <a:t>톤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물류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</a:rPr>
                        <a:t>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5</a:t>
                      </a:r>
                      <a:r>
                        <a:rPr lang="ko-KR" altLang="en-US" sz="1200" u="none" strike="noStrike" dirty="0">
                          <a:effectLst/>
                        </a:rPr>
                        <a:t>톤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파견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</a:rPr>
                        <a:t>15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</a:rPr>
                        <a:t>22 </a:t>
                      </a:r>
                      <a:r>
                        <a:rPr lang="ko-KR" altLang="en-US" sz="1200" u="none" strike="noStrike" dirty="0" smtClean="0">
                          <a:effectLst/>
                        </a:rPr>
                        <a:t>명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</a:rPr>
                        <a:t>11 </a:t>
                      </a:r>
                      <a:r>
                        <a:rPr lang="ko-KR" altLang="en-US" sz="1200" u="none" strike="noStrike" dirty="0" smtClean="0">
                          <a:effectLst/>
                        </a:rPr>
                        <a:t>대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4355976" y="4077072"/>
            <a:ext cx="2545890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인원 및 자체 배송차량 현황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5" name="타원 34"/>
          <p:cNvSpPr/>
          <p:nvPr/>
        </p:nvSpPr>
        <p:spPr bwMode="auto">
          <a:xfrm>
            <a:off x="1403648" y="2348880"/>
            <a:ext cx="357190" cy="357190"/>
          </a:xfrm>
          <a:prstGeom prst="ellipse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endParaRPr lang="ko-KR" altLang="en-US" sz="1800" b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타원 35"/>
          <p:cNvSpPr/>
          <p:nvPr/>
        </p:nvSpPr>
        <p:spPr bwMode="auto">
          <a:xfrm>
            <a:off x="1708214" y="2758626"/>
            <a:ext cx="1214446" cy="1214446"/>
          </a:xfrm>
          <a:prstGeom prst="ellipse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endParaRPr lang="ko-KR" altLang="en-US" sz="1800" b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Freeform 63"/>
          <p:cNvSpPr>
            <a:spLocks noChangeAspect="1"/>
          </p:cNvSpPr>
          <p:nvPr/>
        </p:nvSpPr>
        <p:spPr bwMode="auto">
          <a:xfrm>
            <a:off x="1127647" y="1982310"/>
            <a:ext cx="1074407" cy="1143008"/>
          </a:xfrm>
          <a:custGeom>
            <a:avLst/>
            <a:gdLst>
              <a:gd name="T0" fmla="*/ 2147483647 w 1343"/>
              <a:gd name="T1" fmla="*/ 2147483647 h 1242"/>
              <a:gd name="T2" fmla="*/ 2147483647 w 1343"/>
              <a:gd name="T3" fmla="*/ 2147483647 h 1242"/>
              <a:gd name="T4" fmla="*/ 2147483647 w 1343"/>
              <a:gd name="T5" fmla="*/ 2147483647 h 1242"/>
              <a:gd name="T6" fmla="*/ 2147483647 w 1343"/>
              <a:gd name="T7" fmla="*/ 2147483647 h 1242"/>
              <a:gd name="T8" fmla="*/ 2147483647 w 1343"/>
              <a:gd name="T9" fmla="*/ 2147483647 h 1242"/>
              <a:gd name="T10" fmla="*/ 2147483647 w 1343"/>
              <a:gd name="T11" fmla="*/ 2147483647 h 1242"/>
              <a:gd name="T12" fmla="*/ 2147483647 w 1343"/>
              <a:gd name="T13" fmla="*/ 2147483647 h 1242"/>
              <a:gd name="T14" fmla="*/ 2147483647 w 1343"/>
              <a:gd name="T15" fmla="*/ 2147483647 h 1242"/>
              <a:gd name="T16" fmla="*/ 2147483647 w 1343"/>
              <a:gd name="T17" fmla="*/ 2147483647 h 1242"/>
              <a:gd name="T18" fmla="*/ 2147483647 w 1343"/>
              <a:gd name="T19" fmla="*/ 2147483647 h 1242"/>
              <a:gd name="T20" fmla="*/ 2147483647 w 1343"/>
              <a:gd name="T21" fmla="*/ 2147483647 h 1242"/>
              <a:gd name="T22" fmla="*/ 2147483647 w 1343"/>
              <a:gd name="T23" fmla="*/ 2147483647 h 1242"/>
              <a:gd name="T24" fmla="*/ 2147483647 w 1343"/>
              <a:gd name="T25" fmla="*/ 2147483647 h 1242"/>
              <a:gd name="T26" fmla="*/ 2147483647 w 1343"/>
              <a:gd name="T27" fmla="*/ 2147483647 h 1242"/>
              <a:gd name="T28" fmla="*/ 2147483647 w 1343"/>
              <a:gd name="T29" fmla="*/ 2147483647 h 1242"/>
              <a:gd name="T30" fmla="*/ 2147483647 w 1343"/>
              <a:gd name="T31" fmla="*/ 2147483647 h 1242"/>
              <a:gd name="T32" fmla="*/ 2147483647 w 1343"/>
              <a:gd name="T33" fmla="*/ 2147483647 h 1242"/>
              <a:gd name="T34" fmla="*/ 2147483647 w 1343"/>
              <a:gd name="T35" fmla="*/ 2147483647 h 1242"/>
              <a:gd name="T36" fmla="*/ 2147483647 w 1343"/>
              <a:gd name="T37" fmla="*/ 2147483647 h 1242"/>
              <a:gd name="T38" fmla="*/ 2147483647 w 1343"/>
              <a:gd name="T39" fmla="*/ 2147483647 h 1242"/>
              <a:gd name="T40" fmla="*/ 2147483647 w 1343"/>
              <a:gd name="T41" fmla="*/ 2147483647 h 1242"/>
              <a:gd name="T42" fmla="*/ 2147483647 w 1343"/>
              <a:gd name="T43" fmla="*/ 2147483647 h 1242"/>
              <a:gd name="T44" fmla="*/ 2147483647 w 1343"/>
              <a:gd name="T45" fmla="*/ 2147483647 h 1242"/>
              <a:gd name="T46" fmla="*/ 2147483647 w 1343"/>
              <a:gd name="T47" fmla="*/ 2147483647 h 1242"/>
              <a:gd name="T48" fmla="*/ 2147483647 w 1343"/>
              <a:gd name="T49" fmla="*/ 2147483647 h 1242"/>
              <a:gd name="T50" fmla="*/ 2147483647 w 1343"/>
              <a:gd name="T51" fmla="*/ 2147483647 h 1242"/>
              <a:gd name="T52" fmla="*/ 2147483647 w 1343"/>
              <a:gd name="T53" fmla="*/ 2147483647 h 1242"/>
              <a:gd name="T54" fmla="*/ 2147483647 w 1343"/>
              <a:gd name="T55" fmla="*/ 2147483647 h 1242"/>
              <a:gd name="T56" fmla="*/ 2147483647 w 1343"/>
              <a:gd name="T57" fmla="*/ 2147483647 h 1242"/>
              <a:gd name="T58" fmla="*/ 2147483647 w 1343"/>
              <a:gd name="T59" fmla="*/ 2147483647 h 1242"/>
              <a:gd name="T60" fmla="*/ 2147483647 w 1343"/>
              <a:gd name="T61" fmla="*/ 2147483647 h 1242"/>
              <a:gd name="T62" fmla="*/ 2147483647 w 1343"/>
              <a:gd name="T63" fmla="*/ 2147483647 h 1242"/>
              <a:gd name="T64" fmla="*/ 2147483647 w 1343"/>
              <a:gd name="T65" fmla="*/ 2147483647 h 1242"/>
              <a:gd name="T66" fmla="*/ 2147483647 w 1343"/>
              <a:gd name="T67" fmla="*/ 2147483647 h 1242"/>
              <a:gd name="T68" fmla="*/ 2147483647 w 1343"/>
              <a:gd name="T69" fmla="*/ 2147483647 h 1242"/>
              <a:gd name="T70" fmla="*/ 2147483647 w 1343"/>
              <a:gd name="T71" fmla="*/ 2147483647 h 1242"/>
              <a:gd name="T72" fmla="*/ 2147483647 w 1343"/>
              <a:gd name="T73" fmla="*/ 2147483647 h 1242"/>
              <a:gd name="T74" fmla="*/ 2147483647 w 1343"/>
              <a:gd name="T75" fmla="*/ 2147483647 h 1242"/>
              <a:gd name="T76" fmla="*/ 2147483647 w 1343"/>
              <a:gd name="T77" fmla="*/ 2147483647 h 1242"/>
              <a:gd name="T78" fmla="*/ 2147483647 w 1343"/>
              <a:gd name="T79" fmla="*/ 2147483647 h 1242"/>
              <a:gd name="T80" fmla="*/ 2147483647 w 1343"/>
              <a:gd name="T81" fmla="*/ 2147483647 h 1242"/>
              <a:gd name="T82" fmla="*/ 2147483647 w 1343"/>
              <a:gd name="T83" fmla="*/ 2147483647 h 1242"/>
              <a:gd name="T84" fmla="*/ 2147483647 w 1343"/>
              <a:gd name="T85" fmla="*/ 2147483647 h 1242"/>
              <a:gd name="T86" fmla="*/ 2147483647 w 1343"/>
              <a:gd name="T87" fmla="*/ 2147483647 h 1242"/>
              <a:gd name="T88" fmla="*/ 2147483647 w 1343"/>
              <a:gd name="T89" fmla="*/ 2147483647 h 1242"/>
              <a:gd name="T90" fmla="*/ 2147483647 w 1343"/>
              <a:gd name="T91" fmla="*/ 2147483647 h 1242"/>
              <a:gd name="T92" fmla="*/ 2147483647 w 1343"/>
              <a:gd name="T93" fmla="*/ 2147483647 h 1242"/>
              <a:gd name="T94" fmla="*/ 2147483647 w 1343"/>
              <a:gd name="T95" fmla="*/ 2147483647 h 1242"/>
              <a:gd name="T96" fmla="*/ 2147483647 w 1343"/>
              <a:gd name="T97" fmla="*/ 2147483647 h 1242"/>
              <a:gd name="T98" fmla="*/ 2147483647 w 1343"/>
              <a:gd name="T99" fmla="*/ 2147483647 h 1242"/>
              <a:gd name="T100" fmla="*/ 2147483647 w 1343"/>
              <a:gd name="T101" fmla="*/ 2147483647 h 1242"/>
              <a:gd name="T102" fmla="*/ 2147483647 w 1343"/>
              <a:gd name="T103" fmla="*/ 2147483647 h 1242"/>
              <a:gd name="T104" fmla="*/ 2147483647 w 1343"/>
              <a:gd name="T105" fmla="*/ 2147483647 h 1242"/>
              <a:gd name="T106" fmla="*/ 2147483647 w 1343"/>
              <a:gd name="T107" fmla="*/ 2147483647 h 1242"/>
              <a:gd name="T108" fmla="*/ 2147483647 w 1343"/>
              <a:gd name="T109" fmla="*/ 2147483647 h 1242"/>
              <a:gd name="T110" fmla="*/ 2147483647 w 1343"/>
              <a:gd name="T111" fmla="*/ 2147483647 h 1242"/>
              <a:gd name="T112" fmla="*/ 2147483647 w 1343"/>
              <a:gd name="T113" fmla="*/ 2147483647 h 1242"/>
              <a:gd name="T114" fmla="*/ 2147483647 w 1343"/>
              <a:gd name="T115" fmla="*/ 2147483647 h 1242"/>
              <a:gd name="T116" fmla="*/ 2147483647 w 1343"/>
              <a:gd name="T117" fmla="*/ 2147483647 h 1242"/>
              <a:gd name="T118" fmla="*/ 2147483647 w 1343"/>
              <a:gd name="T119" fmla="*/ 2147483647 h 12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43"/>
              <a:gd name="T181" fmla="*/ 0 h 1242"/>
              <a:gd name="T182" fmla="*/ 1343 w 1343"/>
              <a:gd name="T183" fmla="*/ 1242 h 12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43" h="1242">
                <a:moveTo>
                  <a:pt x="213" y="786"/>
                </a:moveTo>
                <a:lnTo>
                  <a:pt x="257" y="770"/>
                </a:lnTo>
                <a:lnTo>
                  <a:pt x="291" y="734"/>
                </a:lnTo>
                <a:lnTo>
                  <a:pt x="291" y="706"/>
                </a:lnTo>
                <a:lnTo>
                  <a:pt x="274" y="665"/>
                </a:lnTo>
                <a:lnTo>
                  <a:pt x="222" y="651"/>
                </a:lnTo>
                <a:lnTo>
                  <a:pt x="174" y="654"/>
                </a:lnTo>
                <a:lnTo>
                  <a:pt x="157" y="621"/>
                </a:lnTo>
                <a:lnTo>
                  <a:pt x="116" y="589"/>
                </a:lnTo>
                <a:lnTo>
                  <a:pt x="122" y="452"/>
                </a:lnTo>
                <a:lnTo>
                  <a:pt x="163" y="443"/>
                </a:lnTo>
                <a:lnTo>
                  <a:pt x="216" y="452"/>
                </a:lnTo>
                <a:lnTo>
                  <a:pt x="228" y="490"/>
                </a:lnTo>
                <a:lnTo>
                  <a:pt x="228" y="523"/>
                </a:lnTo>
                <a:lnTo>
                  <a:pt x="257" y="551"/>
                </a:lnTo>
                <a:lnTo>
                  <a:pt x="310" y="565"/>
                </a:lnTo>
                <a:lnTo>
                  <a:pt x="310" y="546"/>
                </a:lnTo>
                <a:lnTo>
                  <a:pt x="269" y="523"/>
                </a:lnTo>
                <a:lnTo>
                  <a:pt x="251" y="499"/>
                </a:lnTo>
                <a:lnTo>
                  <a:pt x="251" y="443"/>
                </a:lnTo>
                <a:lnTo>
                  <a:pt x="233" y="424"/>
                </a:lnTo>
                <a:lnTo>
                  <a:pt x="245" y="379"/>
                </a:lnTo>
                <a:lnTo>
                  <a:pt x="222" y="374"/>
                </a:lnTo>
                <a:lnTo>
                  <a:pt x="210" y="407"/>
                </a:lnTo>
                <a:lnTo>
                  <a:pt x="181" y="430"/>
                </a:lnTo>
                <a:lnTo>
                  <a:pt x="145" y="430"/>
                </a:lnTo>
                <a:lnTo>
                  <a:pt x="116" y="421"/>
                </a:lnTo>
                <a:lnTo>
                  <a:pt x="63" y="393"/>
                </a:lnTo>
                <a:lnTo>
                  <a:pt x="5" y="369"/>
                </a:lnTo>
                <a:lnTo>
                  <a:pt x="0" y="359"/>
                </a:lnTo>
                <a:lnTo>
                  <a:pt x="90" y="321"/>
                </a:lnTo>
                <a:lnTo>
                  <a:pt x="257" y="284"/>
                </a:lnTo>
                <a:lnTo>
                  <a:pt x="399" y="227"/>
                </a:lnTo>
                <a:lnTo>
                  <a:pt x="477" y="132"/>
                </a:lnTo>
                <a:lnTo>
                  <a:pt x="501" y="0"/>
                </a:lnTo>
                <a:lnTo>
                  <a:pt x="564" y="14"/>
                </a:lnTo>
                <a:lnTo>
                  <a:pt x="628" y="77"/>
                </a:lnTo>
                <a:lnTo>
                  <a:pt x="675" y="101"/>
                </a:lnTo>
                <a:lnTo>
                  <a:pt x="739" y="87"/>
                </a:lnTo>
                <a:lnTo>
                  <a:pt x="761" y="50"/>
                </a:lnTo>
                <a:lnTo>
                  <a:pt x="814" y="55"/>
                </a:lnTo>
                <a:lnTo>
                  <a:pt x="838" y="91"/>
                </a:lnTo>
                <a:lnTo>
                  <a:pt x="879" y="105"/>
                </a:lnTo>
                <a:lnTo>
                  <a:pt x="936" y="119"/>
                </a:lnTo>
                <a:lnTo>
                  <a:pt x="995" y="184"/>
                </a:lnTo>
                <a:lnTo>
                  <a:pt x="1076" y="217"/>
                </a:lnTo>
                <a:lnTo>
                  <a:pt x="1132" y="239"/>
                </a:lnTo>
                <a:lnTo>
                  <a:pt x="1151" y="281"/>
                </a:lnTo>
                <a:lnTo>
                  <a:pt x="1104" y="332"/>
                </a:lnTo>
                <a:lnTo>
                  <a:pt x="1076" y="388"/>
                </a:lnTo>
                <a:lnTo>
                  <a:pt x="1069" y="420"/>
                </a:lnTo>
                <a:lnTo>
                  <a:pt x="1076" y="502"/>
                </a:lnTo>
                <a:lnTo>
                  <a:pt x="1116" y="549"/>
                </a:lnTo>
                <a:lnTo>
                  <a:pt x="1214" y="572"/>
                </a:lnTo>
                <a:lnTo>
                  <a:pt x="1324" y="600"/>
                </a:lnTo>
                <a:lnTo>
                  <a:pt x="1343" y="627"/>
                </a:lnTo>
                <a:lnTo>
                  <a:pt x="1336" y="655"/>
                </a:lnTo>
                <a:lnTo>
                  <a:pt x="1307" y="687"/>
                </a:lnTo>
                <a:lnTo>
                  <a:pt x="1307" y="720"/>
                </a:lnTo>
                <a:lnTo>
                  <a:pt x="1336" y="770"/>
                </a:lnTo>
                <a:lnTo>
                  <a:pt x="1290" y="822"/>
                </a:lnTo>
                <a:lnTo>
                  <a:pt x="1290" y="872"/>
                </a:lnTo>
                <a:lnTo>
                  <a:pt x="1290" y="946"/>
                </a:lnTo>
                <a:lnTo>
                  <a:pt x="1260" y="969"/>
                </a:lnTo>
                <a:lnTo>
                  <a:pt x="1249" y="1006"/>
                </a:lnTo>
                <a:lnTo>
                  <a:pt x="1179" y="1020"/>
                </a:lnTo>
                <a:lnTo>
                  <a:pt x="1167" y="1080"/>
                </a:lnTo>
                <a:lnTo>
                  <a:pt x="1111" y="1127"/>
                </a:lnTo>
                <a:lnTo>
                  <a:pt x="1064" y="1108"/>
                </a:lnTo>
                <a:lnTo>
                  <a:pt x="1011" y="1089"/>
                </a:lnTo>
                <a:lnTo>
                  <a:pt x="942" y="1168"/>
                </a:lnTo>
                <a:lnTo>
                  <a:pt x="838" y="1242"/>
                </a:lnTo>
                <a:lnTo>
                  <a:pt x="797" y="1220"/>
                </a:lnTo>
                <a:lnTo>
                  <a:pt x="720" y="1206"/>
                </a:lnTo>
                <a:lnTo>
                  <a:pt x="605" y="1223"/>
                </a:lnTo>
                <a:lnTo>
                  <a:pt x="542" y="1235"/>
                </a:lnTo>
                <a:lnTo>
                  <a:pt x="572" y="1197"/>
                </a:lnTo>
                <a:lnTo>
                  <a:pt x="555" y="1179"/>
                </a:lnTo>
                <a:lnTo>
                  <a:pt x="526" y="1184"/>
                </a:lnTo>
                <a:lnTo>
                  <a:pt x="514" y="1207"/>
                </a:lnTo>
                <a:lnTo>
                  <a:pt x="514" y="1225"/>
                </a:lnTo>
                <a:lnTo>
                  <a:pt x="496" y="1240"/>
                </a:lnTo>
                <a:lnTo>
                  <a:pt x="432" y="1235"/>
                </a:lnTo>
                <a:lnTo>
                  <a:pt x="402" y="1207"/>
                </a:lnTo>
                <a:lnTo>
                  <a:pt x="414" y="1179"/>
                </a:lnTo>
                <a:lnTo>
                  <a:pt x="439" y="1161"/>
                </a:lnTo>
                <a:lnTo>
                  <a:pt x="461" y="1156"/>
                </a:lnTo>
                <a:lnTo>
                  <a:pt x="473" y="1133"/>
                </a:lnTo>
                <a:lnTo>
                  <a:pt x="461" y="1123"/>
                </a:lnTo>
                <a:lnTo>
                  <a:pt x="432" y="1095"/>
                </a:lnTo>
                <a:lnTo>
                  <a:pt x="420" y="1086"/>
                </a:lnTo>
                <a:lnTo>
                  <a:pt x="396" y="1105"/>
                </a:lnTo>
                <a:lnTo>
                  <a:pt x="396" y="1123"/>
                </a:lnTo>
                <a:lnTo>
                  <a:pt x="373" y="1138"/>
                </a:lnTo>
                <a:lnTo>
                  <a:pt x="350" y="1147"/>
                </a:lnTo>
                <a:lnTo>
                  <a:pt x="321" y="1147"/>
                </a:lnTo>
                <a:lnTo>
                  <a:pt x="292" y="1123"/>
                </a:lnTo>
                <a:lnTo>
                  <a:pt x="298" y="1100"/>
                </a:lnTo>
                <a:lnTo>
                  <a:pt x="327" y="1077"/>
                </a:lnTo>
                <a:lnTo>
                  <a:pt x="339" y="1039"/>
                </a:lnTo>
                <a:lnTo>
                  <a:pt x="385" y="1025"/>
                </a:lnTo>
                <a:lnTo>
                  <a:pt x="426" y="1016"/>
                </a:lnTo>
                <a:lnTo>
                  <a:pt x="408" y="1001"/>
                </a:lnTo>
                <a:lnTo>
                  <a:pt x="367" y="1011"/>
                </a:lnTo>
                <a:lnTo>
                  <a:pt x="339" y="1011"/>
                </a:lnTo>
                <a:lnTo>
                  <a:pt x="321" y="998"/>
                </a:lnTo>
                <a:lnTo>
                  <a:pt x="280" y="1020"/>
                </a:lnTo>
                <a:lnTo>
                  <a:pt x="273" y="1039"/>
                </a:lnTo>
                <a:lnTo>
                  <a:pt x="233" y="1058"/>
                </a:lnTo>
                <a:lnTo>
                  <a:pt x="216" y="1034"/>
                </a:lnTo>
                <a:lnTo>
                  <a:pt x="204" y="1020"/>
                </a:lnTo>
                <a:lnTo>
                  <a:pt x="228" y="989"/>
                </a:lnTo>
                <a:lnTo>
                  <a:pt x="239" y="956"/>
                </a:lnTo>
                <a:lnTo>
                  <a:pt x="228" y="932"/>
                </a:lnTo>
                <a:lnTo>
                  <a:pt x="257" y="915"/>
                </a:lnTo>
                <a:lnTo>
                  <a:pt x="310" y="932"/>
                </a:lnTo>
                <a:lnTo>
                  <a:pt x="355" y="919"/>
                </a:lnTo>
                <a:lnTo>
                  <a:pt x="408" y="923"/>
                </a:lnTo>
                <a:lnTo>
                  <a:pt x="408" y="895"/>
                </a:lnTo>
                <a:lnTo>
                  <a:pt x="355" y="886"/>
                </a:lnTo>
                <a:lnTo>
                  <a:pt x="292" y="877"/>
                </a:lnTo>
                <a:lnTo>
                  <a:pt x="245" y="821"/>
                </a:lnTo>
                <a:lnTo>
                  <a:pt x="213" y="786"/>
                </a:lnTo>
                <a:lnTo>
                  <a:pt x="655" y="706"/>
                </a:lnTo>
                <a:lnTo>
                  <a:pt x="656" y="706"/>
                </a:lnTo>
                <a:lnTo>
                  <a:pt x="658" y="705"/>
                </a:lnTo>
                <a:lnTo>
                  <a:pt x="659" y="705"/>
                </a:lnTo>
                <a:lnTo>
                  <a:pt x="660" y="705"/>
                </a:lnTo>
                <a:lnTo>
                  <a:pt x="662" y="706"/>
                </a:lnTo>
                <a:lnTo>
                  <a:pt x="663" y="705"/>
                </a:lnTo>
                <a:lnTo>
                  <a:pt x="664" y="706"/>
                </a:lnTo>
                <a:lnTo>
                  <a:pt x="665" y="706"/>
                </a:lnTo>
                <a:lnTo>
                  <a:pt x="666" y="707"/>
                </a:lnTo>
                <a:lnTo>
                  <a:pt x="667" y="707"/>
                </a:lnTo>
                <a:lnTo>
                  <a:pt x="670" y="708"/>
                </a:lnTo>
                <a:lnTo>
                  <a:pt x="671" y="708"/>
                </a:lnTo>
                <a:lnTo>
                  <a:pt x="672" y="708"/>
                </a:lnTo>
                <a:lnTo>
                  <a:pt x="672" y="707"/>
                </a:lnTo>
                <a:lnTo>
                  <a:pt x="672" y="706"/>
                </a:lnTo>
                <a:lnTo>
                  <a:pt x="673" y="705"/>
                </a:lnTo>
                <a:lnTo>
                  <a:pt x="675" y="705"/>
                </a:lnTo>
                <a:lnTo>
                  <a:pt x="675" y="704"/>
                </a:lnTo>
                <a:lnTo>
                  <a:pt x="676" y="704"/>
                </a:lnTo>
                <a:lnTo>
                  <a:pt x="676" y="702"/>
                </a:lnTo>
                <a:lnTo>
                  <a:pt x="677" y="701"/>
                </a:lnTo>
                <a:lnTo>
                  <a:pt x="678" y="701"/>
                </a:lnTo>
                <a:lnTo>
                  <a:pt x="679" y="700"/>
                </a:lnTo>
                <a:lnTo>
                  <a:pt x="680" y="700"/>
                </a:lnTo>
                <a:lnTo>
                  <a:pt x="680" y="701"/>
                </a:lnTo>
                <a:lnTo>
                  <a:pt x="682" y="701"/>
                </a:lnTo>
                <a:lnTo>
                  <a:pt x="683" y="701"/>
                </a:lnTo>
                <a:lnTo>
                  <a:pt x="684" y="701"/>
                </a:lnTo>
                <a:lnTo>
                  <a:pt x="685" y="701"/>
                </a:lnTo>
                <a:lnTo>
                  <a:pt x="685" y="700"/>
                </a:lnTo>
                <a:lnTo>
                  <a:pt x="686" y="700"/>
                </a:lnTo>
                <a:lnTo>
                  <a:pt x="686" y="699"/>
                </a:lnTo>
                <a:lnTo>
                  <a:pt x="687" y="699"/>
                </a:lnTo>
                <a:lnTo>
                  <a:pt x="685" y="698"/>
                </a:lnTo>
                <a:lnTo>
                  <a:pt x="684" y="698"/>
                </a:lnTo>
                <a:lnTo>
                  <a:pt x="683" y="696"/>
                </a:lnTo>
                <a:lnTo>
                  <a:pt x="683" y="695"/>
                </a:lnTo>
                <a:lnTo>
                  <a:pt x="683" y="694"/>
                </a:lnTo>
                <a:lnTo>
                  <a:pt x="684" y="694"/>
                </a:lnTo>
                <a:lnTo>
                  <a:pt x="685" y="694"/>
                </a:lnTo>
                <a:lnTo>
                  <a:pt x="686" y="694"/>
                </a:lnTo>
                <a:lnTo>
                  <a:pt x="687" y="694"/>
                </a:lnTo>
                <a:lnTo>
                  <a:pt x="687" y="695"/>
                </a:lnTo>
                <a:lnTo>
                  <a:pt x="689" y="695"/>
                </a:lnTo>
                <a:lnTo>
                  <a:pt x="690" y="695"/>
                </a:lnTo>
                <a:lnTo>
                  <a:pt x="691" y="695"/>
                </a:lnTo>
                <a:lnTo>
                  <a:pt x="692" y="694"/>
                </a:lnTo>
                <a:lnTo>
                  <a:pt x="693" y="694"/>
                </a:lnTo>
                <a:lnTo>
                  <a:pt x="694" y="694"/>
                </a:lnTo>
                <a:lnTo>
                  <a:pt x="694" y="693"/>
                </a:lnTo>
                <a:lnTo>
                  <a:pt x="696" y="693"/>
                </a:lnTo>
                <a:lnTo>
                  <a:pt x="696" y="692"/>
                </a:lnTo>
                <a:lnTo>
                  <a:pt x="697" y="691"/>
                </a:lnTo>
                <a:lnTo>
                  <a:pt x="699" y="689"/>
                </a:lnTo>
                <a:lnTo>
                  <a:pt x="700" y="688"/>
                </a:lnTo>
                <a:lnTo>
                  <a:pt x="700" y="687"/>
                </a:lnTo>
                <a:lnTo>
                  <a:pt x="700" y="686"/>
                </a:lnTo>
                <a:lnTo>
                  <a:pt x="703" y="685"/>
                </a:lnTo>
                <a:lnTo>
                  <a:pt x="704" y="684"/>
                </a:lnTo>
                <a:lnTo>
                  <a:pt x="705" y="681"/>
                </a:lnTo>
                <a:lnTo>
                  <a:pt x="706" y="679"/>
                </a:lnTo>
                <a:lnTo>
                  <a:pt x="707" y="678"/>
                </a:lnTo>
                <a:lnTo>
                  <a:pt x="709" y="677"/>
                </a:lnTo>
                <a:lnTo>
                  <a:pt x="709" y="675"/>
                </a:lnTo>
                <a:lnTo>
                  <a:pt x="709" y="673"/>
                </a:lnTo>
                <a:lnTo>
                  <a:pt x="707" y="672"/>
                </a:lnTo>
                <a:lnTo>
                  <a:pt x="706" y="672"/>
                </a:lnTo>
                <a:lnTo>
                  <a:pt x="705" y="672"/>
                </a:lnTo>
                <a:lnTo>
                  <a:pt x="703" y="672"/>
                </a:lnTo>
                <a:lnTo>
                  <a:pt x="701" y="671"/>
                </a:lnTo>
                <a:lnTo>
                  <a:pt x="700" y="671"/>
                </a:lnTo>
                <a:lnTo>
                  <a:pt x="699" y="671"/>
                </a:lnTo>
                <a:lnTo>
                  <a:pt x="698" y="671"/>
                </a:lnTo>
                <a:lnTo>
                  <a:pt x="697" y="671"/>
                </a:lnTo>
                <a:lnTo>
                  <a:pt x="696" y="671"/>
                </a:lnTo>
                <a:lnTo>
                  <a:pt x="694" y="669"/>
                </a:lnTo>
                <a:lnTo>
                  <a:pt x="692" y="668"/>
                </a:lnTo>
                <a:lnTo>
                  <a:pt x="692" y="666"/>
                </a:lnTo>
                <a:lnTo>
                  <a:pt x="692" y="665"/>
                </a:lnTo>
                <a:lnTo>
                  <a:pt x="693" y="664"/>
                </a:lnTo>
                <a:lnTo>
                  <a:pt x="693" y="662"/>
                </a:lnTo>
                <a:lnTo>
                  <a:pt x="694" y="662"/>
                </a:lnTo>
                <a:lnTo>
                  <a:pt x="694" y="661"/>
                </a:lnTo>
                <a:lnTo>
                  <a:pt x="694" y="660"/>
                </a:lnTo>
                <a:lnTo>
                  <a:pt x="696" y="659"/>
                </a:lnTo>
                <a:lnTo>
                  <a:pt x="697" y="659"/>
                </a:lnTo>
                <a:lnTo>
                  <a:pt x="697" y="658"/>
                </a:lnTo>
                <a:lnTo>
                  <a:pt x="697" y="657"/>
                </a:lnTo>
                <a:lnTo>
                  <a:pt x="697" y="655"/>
                </a:lnTo>
                <a:lnTo>
                  <a:pt x="698" y="654"/>
                </a:lnTo>
                <a:lnTo>
                  <a:pt x="699" y="653"/>
                </a:lnTo>
                <a:lnTo>
                  <a:pt x="700" y="653"/>
                </a:lnTo>
                <a:lnTo>
                  <a:pt x="700" y="652"/>
                </a:lnTo>
                <a:lnTo>
                  <a:pt x="701" y="651"/>
                </a:lnTo>
                <a:lnTo>
                  <a:pt x="701" y="650"/>
                </a:lnTo>
                <a:lnTo>
                  <a:pt x="701" y="648"/>
                </a:lnTo>
                <a:lnTo>
                  <a:pt x="701" y="647"/>
                </a:lnTo>
                <a:lnTo>
                  <a:pt x="701" y="646"/>
                </a:lnTo>
                <a:lnTo>
                  <a:pt x="703" y="646"/>
                </a:lnTo>
                <a:lnTo>
                  <a:pt x="704" y="645"/>
                </a:lnTo>
                <a:lnTo>
                  <a:pt x="704" y="644"/>
                </a:lnTo>
                <a:lnTo>
                  <a:pt x="705" y="644"/>
                </a:lnTo>
                <a:lnTo>
                  <a:pt x="706" y="643"/>
                </a:lnTo>
                <a:lnTo>
                  <a:pt x="706" y="641"/>
                </a:lnTo>
                <a:lnTo>
                  <a:pt x="707" y="640"/>
                </a:lnTo>
                <a:lnTo>
                  <a:pt x="709" y="639"/>
                </a:lnTo>
                <a:lnTo>
                  <a:pt x="709" y="638"/>
                </a:lnTo>
                <a:lnTo>
                  <a:pt x="710" y="639"/>
                </a:lnTo>
                <a:lnTo>
                  <a:pt x="711" y="638"/>
                </a:lnTo>
                <a:lnTo>
                  <a:pt x="712" y="637"/>
                </a:lnTo>
                <a:lnTo>
                  <a:pt x="714" y="637"/>
                </a:lnTo>
                <a:lnTo>
                  <a:pt x="718" y="637"/>
                </a:lnTo>
                <a:lnTo>
                  <a:pt x="719" y="635"/>
                </a:lnTo>
                <a:lnTo>
                  <a:pt x="720" y="635"/>
                </a:lnTo>
                <a:lnTo>
                  <a:pt x="721" y="635"/>
                </a:lnTo>
                <a:lnTo>
                  <a:pt x="723" y="635"/>
                </a:lnTo>
                <a:lnTo>
                  <a:pt x="724" y="635"/>
                </a:lnTo>
                <a:lnTo>
                  <a:pt x="725" y="634"/>
                </a:lnTo>
                <a:lnTo>
                  <a:pt x="726" y="635"/>
                </a:lnTo>
                <a:lnTo>
                  <a:pt x="727" y="635"/>
                </a:lnTo>
                <a:lnTo>
                  <a:pt x="728" y="635"/>
                </a:lnTo>
                <a:lnTo>
                  <a:pt x="728" y="634"/>
                </a:lnTo>
                <a:lnTo>
                  <a:pt x="727" y="633"/>
                </a:lnTo>
                <a:lnTo>
                  <a:pt x="726" y="633"/>
                </a:lnTo>
                <a:lnTo>
                  <a:pt x="726" y="631"/>
                </a:lnTo>
                <a:lnTo>
                  <a:pt x="725" y="628"/>
                </a:lnTo>
                <a:lnTo>
                  <a:pt x="726" y="623"/>
                </a:lnTo>
                <a:lnTo>
                  <a:pt x="724" y="616"/>
                </a:lnTo>
                <a:lnTo>
                  <a:pt x="721" y="612"/>
                </a:lnTo>
                <a:lnTo>
                  <a:pt x="719" y="607"/>
                </a:lnTo>
                <a:lnTo>
                  <a:pt x="716" y="607"/>
                </a:lnTo>
                <a:lnTo>
                  <a:pt x="712" y="610"/>
                </a:lnTo>
                <a:lnTo>
                  <a:pt x="711" y="610"/>
                </a:lnTo>
                <a:lnTo>
                  <a:pt x="710" y="610"/>
                </a:lnTo>
                <a:lnTo>
                  <a:pt x="710" y="611"/>
                </a:lnTo>
                <a:lnTo>
                  <a:pt x="709" y="611"/>
                </a:lnTo>
                <a:lnTo>
                  <a:pt x="709" y="612"/>
                </a:lnTo>
                <a:lnTo>
                  <a:pt x="707" y="613"/>
                </a:lnTo>
                <a:lnTo>
                  <a:pt x="706" y="613"/>
                </a:lnTo>
                <a:lnTo>
                  <a:pt x="707" y="613"/>
                </a:lnTo>
                <a:lnTo>
                  <a:pt x="706" y="613"/>
                </a:lnTo>
                <a:lnTo>
                  <a:pt x="705" y="613"/>
                </a:lnTo>
                <a:lnTo>
                  <a:pt x="704" y="614"/>
                </a:lnTo>
                <a:lnTo>
                  <a:pt x="703" y="614"/>
                </a:lnTo>
                <a:lnTo>
                  <a:pt x="700" y="616"/>
                </a:lnTo>
                <a:lnTo>
                  <a:pt x="699" y="616"/>
                </a:lnTo>
                <a:lnTo>
                  <a:pt x="697" y="614"/>
                </a:lnTo>
                <a:lnTo>
                  <a:pt x="691" y="617"/>
                </a:lnTo>
                <a:lnTo>
                  <a:pt x="690" y="617"/>
                </a:lnTo>
                <a:lnTo>
                  <a:pt x="689" y="618"/>
                </a:lnTo>
                <a:lnTo>
                  <a:pt x="687" y="618"/>
                </a:lnTo>
                <a:lnTo>
                  <a:pt x="686" y="618"/>
                </a:lnTo>
                <a:lnTo>
                  <a:pt x="685" y="618"/>
                </a:lnTo>
                <a:lnTo>
                  <a:pt x="684" y="619"/>
                </a:lnTo>
                <a:lnTo>
                  <a:pt x="683" y="619"/>
                </a:lnTo>
                <a:lnTo>
                  <a:pt x="682" y="619"/>
                </a:lnTo>
                <a:lnTo>
                  <a:pt x="680" y="620"/>
                </a:lnTo>
                <a:lnTo>
                  <a:pt x="679" y="620"/>
                </a:lnTo>
                <a:lnTo>
                  <a:pt x="678" y="620"/>
                </a:lnTo>
                <a:lnTo>
                  <a:pt x="677" y="621"/>
                </a:lnTo>
                <a:lnTo>
                  <a:pt x="676" y="621"/>
                </a:lnTo>
                <a:lnTo>
                  <a:pt x="676" y="623"/>
                </a:lnTo>
                <a:lnTo>
                  <a:pt x="675" y="623"/>
                </a:lnTo>
                <a:lnTo>
                  <a:pt x="673" y="624"/>
                </a:lnTo>
                <a:lnTo>
                  <a:pt x="672" y="624"/>
                </a:lnTo>
                <a:lnTo>
                  <a:pt x="672" y="625"/>
                </a:lnTo>
                <a:lnTo>
                  <a:pt x="672" y="626"/>
                </a:lnTo>
                <a:lnTo>
                  <a:pt x="671" y="626"/>
                </a:lnTo>
                <a:lnTo>
                  <a:pt x="670" y="626"/>
                </a:lnTo>
                <a:lnTo>
                  <a:pt x="669" y="626"/>
                </a:lnTo>
                <a:lnTo>
                  <a:pt x="669" y="625"/>
                </a:lnTo>
                <a:lnTo>
                  <a:pt x="667" y="625"/>
                </a:lnTo>
                <a:lnTo>
                  <a:pt x="667" y="624"/>
                </a:lnTo>
                <a:lnTo>
                  <a:pt x="666" y="624"/>
                </a:lnTo>
                <a:lnTo>
                  <a:pt x="665" y="625"/>
                </a:lnTo>
                <a:lnTo>
                  <a:pt x="664" y="625"/>
                </a:lnTo>
                <a:lnTo>
                  <a:pt x="663" y="625"/>
                </a:lnTo>
                <a:lnTo>
                  <a:pt x="662" y="626"/>
                </a:lnTo>
                <a:lnTo>
                  <a:pt x="660" y="626"/>
                </a:lnTo>
                <a:lnTo>
                  <a:pt x="659" y="626"/>
                </a:lnTo>
                <a:lnTo>
                  <a:pt x="659" y="625"/>
                </a:lnTo>
                <a:lnTo>
                  <a:pt x="658" y="625"/>
                </a:lnTo>
                <a:lnTo>
                  <a:pt x="658" y="624"/>
                </a:lnTo>
                <a:lnTo>
                  <a:pt x="658" y="623"/>
                </a:lnTo>
                <a:lnTo>
                  <a:pt x="659" y="621"/>
                </a:lnTo>
                <a:lnTo>
                  <a:pt x="659" y="620"/>
                </a:lnTo>
                <a:lnTo>
                  <a:pt x="659" y="618"/>
                </a:lnTo>
                <a:lnTo>
                  <a:pt x="660" y="618"/>
                </a:lnTo>
                <a:lnTo>
                  <a:pt x="660" y="617"/>
                </a:lnTo>
                <a:lnTo>
                  <a:pt x="660" y="616"/>
                </a:lnTo>
                <a:lnTo>
                  <a:pt x="660" y="614"/>
                </a:lnTo>
                <a:lnTo>
                  <a:pt x="659" y="614"/>
                </a:lnTo>
                <a:lnTo>
                  <a:pt x="659" y="613"/>
                </a:lnTo>
                <a:lnTo>
                  <a:pt x="658" y="613"/>
                </a:lnTo>
                <a:lnTo>
                  <a:pt x="658" y="612"/>
                </a:lnTo>
                <a:lnTo>
                  <a:pt x="659" y="611"/>
                </a:lnTo>
                <a:lnTo>
                  <a:pt x="659" y="610"/>
                </a:lnTo>
                <a:lnTo>
                  <a:pt x="660" y="609"/>
                </a:lnTo>
                <a:lnTo>
                  <a:pt x="660" y="607"/>
                </a:lnTo>
                <a:lnTo>
                  <a:pt x="662" y="606"/>
                </a:lnTo>
                <a:lnTo>
                  <a:pt x="663" y="605"/>
                </a:lnTo>
                <a:lnTo>
                  <a:pt x="664" y="604"/>
                </a:lnTo>
                <a:lnTo>
                  <a:pt x="665" y="604"/>
                </a:lnTo>
                <a:lnTo>
                  <a:pt x="666" y="603"/>
                </a:lnTo>
                <a:lnTo>
                  <a:pt x="665" y="604"/>
                </a:lnTo>
                <a:lnTo>
                  <a:pt x="665" y="603"/>
                </a:lnTo>
                <a:lnTo>
                  <a:pt x="666" y="601"/>
                </a:lnTo>
                <a:lnTo>
                  <a:pt x="666" y="600"/>
                </a:lnTo>
                <a:lnTo>
                  <a:pt x="667" y="599"/>
                </a:lnTo>
                <a:lnTo>
                  <a:pt x="667" y="598"/>
                </a:lnTo>
                <a:lnTo>
                  <a:pt x="669" y="597"/>
                </a:lnTo>
                <a:lnTo>
                  <a:pt x="670" y="597"/>
                </a:lnTo>
                <a:lnTo>
                  <a:pt x="671" y="597"/>
                </a:lnTo>
                <a:lnTo>
                  <a:pt x="671" y="596"/>
                </a:lnTo>
                <a:lnTo>
                  <a:pt x="671" y="593"/>
                </a:lnTo>
                <a:lnTo>
                  <a:pt x="670" y="592"/>
                </a:lnTo>
                <a:lnTo>
                  <a:pt x="670" y="591"/>
                </a:lnTo>
                <a:lnTo>
                  <a:pt x="671" y="589"/>
                </a:lnTo>
                <a:lnTo>
                  <a:pt x="672" y="587"/>
                </a:lnTo>
                <a:lnTo>
                  <a:pt x="672" y="586"/>
                </a:lnTo>
                <a:lnTo>
                  <a:pt x="672" y="585"/>
                </a:lnTo>
                <a:lnTo>
                  <a:pt x="672" y="584"/>
                </a:lnTo>
                <a:lnTo>
                  <a:pt x="672" y="583"/>
                </a:lnTo>
                <a:lnTo>
                  <a:pt x="672" y="582"/>
                </a:lnTo>
                <a:lnTo>
                  <a:pt x="673" y="580"/>
                </a:lnTo>
                <a:lnTo>
                  <a:pt x="672" y="579"/>
                </a:lnTo>
                <a:lnTo>
                  <a:pt x="672" y="577"/>
                </a:lnTo>
                <a:lnTo>
                  <a:pt x="672" y="576"/>
                </a:lnTo>
                <a:lnTo>
                  <a:pt x="672" y="574"/>
                </a:lnTo>
                <a:lnTo>
                  <a:pt x="671" y="573"/>
                </a:lnTo>
                <a:lnTo>
                  <a:pt x="670" y="572"/>
                </a:lnTo>
                <a:lnTo>
                  <a:pt x="666" y="572"/>
                </a:lnTo>
                <a:lnTo>
                  <a:pt x="665" y="572"/>
                </a:lnTo>
                <a:lnTo>
                  <a:pt x="663" y="573"/>
                </a:lnTo>
                <a:lnTo>
                  <a:pt x="663" y="572"/>
                </a:lnTo>
                <a:lnTo>
                  <a:pt x="662" y="572"/>
                </a:lnTo>
                <a:lnTo>
                  <a:pt x="662" y="571"/>
                </a:lnTo>
                <a:lnTo>
                  <a:pt x="662" y="570"/>
                </a:lnTo>
                <a:lnTo>
                  <a:pt x="663" y="569"/>
                </a:lnTo>
                <a:lnTo>
                  <a:pt x="663" y="567"/>
                </a:lnTo>
                <a:lnTo>
                  <a:pt x="664" y="566"/>
                </a:lnTo>
                <a:lnTo>
                  <a:pt x="666" y="565"/>
                </a:lnTo>
                <a:lnTo>
                  <a:pt x="667" y="565"/>
                </a:lnTo>
                <a:lnTo>
                  <a:pt x="669" y="563"/>
                </a:lnTo>
                <a:lnTo>
                  <a:pt x="669" y="562"/>
                </a:lnTo>
                <a:lnTo>
                  <a:pt x="669" y="559"/>
                </a:lnTo>
                <a:lnTo>
                  <a:pt x="667" y="558"/>
                </a:lnTo>
                <a:lnTo>
                  <a:pt x="667" y="556"/>
                </a:lnTo>
                <a:lnTo>
                  <a:pt x="667" y="555"/>
                </a:lnTo>
                <a:lnTo>
                  <a:pt x="666" y="555"/>
                </a:lnTo>
                <a:lnTo>
                  <a:pt x="665" y="553"/>
                </a:lnTo>
                <a:lnTo>
                  <a:pt x="664" y="552"/>
                </a:lnTo>
                <a:lnTo>
                  <a:pt x="663" y="552"/>
                </a:lnTo>
                <a:lnTo>
                  <a:pt x="660" y="552"/>
                </a:lnTo>
                <a:lnTo>
                  <a:pt x="659" y="553"/>
                </a:lnTo>
                <a:lnTo>
                  <a:pt x="658" y="553"/>
                </a:lnTo>
                <a:lnTo>
                  <a:pt x="657" y="553"/>
                </a:lnTo>
                <a:lnTo>
                  <a:pt x="656" y="553"/>
                </a:lnTo>
                <a:lnTo>
                  <a:pt x="655" y="553"/>
                </a:lnTo>
                <a:lnTo>
                  <a:pt x="653" y="552"/>
                </a:lnTo>
                <a:lnTo>
                  <a:pt x="653" y="550"/>
                </a:lnTo>
                <a:lnTo>
                  <a:pt x="652" y="549"/>
                </a:lnTo>
                <a:lnTo>
                  <a:pt x="652" y="548"/>
                </a:lnTo>
                <a:lnTo>
                  <a:pt x="652" y="546"/>
                </a:lnTo>
                <a:lnTo>
                  <a:pt x="652" y="545"/>
                </a:lnTo>
                <a:lnTo>
                  <a:pt x="651" y="544"/>
                </a:lnTo>
                <a:lnTo>
                  <a:pt x="651" y="542"/>
                </a:lnTo>
                <a:lnTo>
                  <a:pt x="651" y="540"/>
                </a:lnTo>
                <a:lnTo>
                  <a:pt x="651" y="539"/>
                </a:lnTo>
                <a:lnTo>
                  <a:pt x="652" y="539"/>
                </a:lnTo>
                <a:lnTo>
                  <a:pt x="652" y="538"/>
                </a:lnTo>
                <a:lnTo>
                  <a:pt x="652" y="537"/>
                </a:lnTo>
                <a:lnTo>
                  <a:pt x="652" y="536"/>
                </a:lnTo>
                <a:lnTo>
                  <a:pt x="653" y="533"/>
                </a:lnTo>
                <a:lnTo>
                  <a:pt x="653" y="532"/>
                </a:lnTo>
                <a:lnTo>
                  <a:pt x="653" y="531"/>
                </a:lnTo>
                <a:lnTo>
                  <a:pt x="652" y="531"/>
                </a:lnTo>
                <a:lnTo>
                  <a:pt x="652" y="530"/>
                </a:lnTo>
                <a:lnTo>
                  <a:pt x="653" y="531"/>
                </a:lnTo>
                <a:lnTo>
                  <a:pt x="652" y="530"/>
                </a:lnTo>
                <a:lnTo>
                  <a:pt x="651" y="529"/>
                </a:lnTo>
                <a:lnTo>
                  <a:pt x="651" y="526"/>
                </a:lnTo>
                <a:lnTo>
                  <a:pt x="650" y="525"/>
                </a:lnTo>
                <a:lnTo>
                  <a:pt x="651" y="524"/>
                </a:lnTo>
                <a:lnTo>
                  <a:pt x="651" y="523"/>
                </a:lnTo>
                <a:lnTo>
                  <a:pt x="652" y="522"/>
                </a:lnTo>
                <a:lnTo>
                  <a:pt x="653" y="521"/>
                </a:lnTo>
                <a:lnTo>
                  <a:pt x="653" y="519"/>
                </a:lnTo>
                <a:lnTo>
                  <a:pt x="655" y="518"/>
                </a:lnTo>
                <a:lnTo>
                  <a:pt x="653" y="516"/>
                </a:lnTo>
                <a:lnTo>
                  <a:pt x="652" y="516"/>
                </a:lnTo>
                <a:lnTo>
                  <a:pt x="649" y="515"/>
                </a:lnTo>
                <a:lnTo>
                  <a:pt x="648" y="515"/>
                </a:lnTo>
                <a:lnTo>
                  <a:pt x="646" y="513"/>
                </a:lnTo>
                <a:lnTo>
                  <a:pt x="645" y="512"/>
                </a:lnTo>
                <a:lnTo>
                  <a:pt x="645" y="511"/>
                </a:lnTo>
                <a:lnTo>
                  <a:pt x="643" y="510"/>
                </a:lnTo>
                <a:lnTo>
                  <a:pt x="640" y="510"/>
                </a:lnTo>
                <a:lnTo>
                  <a:pt x="638" y="510"/>
                </a:lnTo>
                <a:lnTo>
                  <a:pt x="637" y="511"/>
                </a:lnTo>
                <a:lnTo>
                  <a:pt x="636" y="511"/>
                </a:lnTo>
                <a:lnTo>
                  <a:pt x="635" y="511"/>
                </a:lnTo>
                <a:lnTo>
                  <a:pt x="633" y="511"/>
                </a:lnTo>
                <a:lnTo>
                  <a:pt x="631" y="511"/>
                </a:lnTo>
                <a:lnTo>
                  <a:pt x="630" y="511"/>
                </a:lnTo>
                <a:lnTo>
                  <a:pt x="629" y="511"/>
                </a:lnTo>
                <a:lnTo>
                  <a:pt x="628" y="511"/>
                </a:lnTo>
                <a:lnTo>
                  <a:pt x="626" y="512"/>
                </a:lnTo>
                <a:lnTo>
                  <a:pt x="625" y="513"/>
                </a:lnTo>
                <a:lnTo>
                  <a:pt x="625" y="515"/>
                </a:lnTo>
                <a:lnTo>
                  <a:pt x="624" y="515"/>
                </a:lnTo>
                <a:lnTo>
                  <a:pt x="621" y="516"/>
                </a:lnTo>
                <a:lnTo>
                  <a:pt x="619" y="517"/>
                </a:lnTo>
                <a:lnTo>
                  <a:pt x="617" y="518"/>
                </a:lnTo>
                <a:lnTo>
                  <a:pt x="617" y="517"/>
                </a:lnTo>
                <a:lnTo>
                  <a:pt x="616" y="515"/>
                </a:lnTo>
                <a:lnTo>
                  <a:pt x="616" y="512"/>
                </a:lnTo>
                <a:lnTo>
                  <a:pt x="614" y="512"/>
                </a:lnTo>
                <a:lnTo>
                  <a:pt x="612" y="513"/>
                </a:lnTo>
                <a:lnTo>
                  <a:pt x="612" y="512"/>
                </a:lnTo>
                <a:lnTo>
                  <a:pt x="611" y="511"/>
                </a:lnTo>
                <a:lnTo>
                  <a:pt x="611" y="510"/>
                </a:lnTo>
                <a:lnTo>
                  <a:pt x="610" y="510"/>
                </a:lnTo>
                <a:lnTo>
                  <a:pt x="609" y="511"/>
                </a:lnTo>
                <a:lnTo>
                  <a:pt x="608" y="511"/>
                </a:lnTo>
                <a:lnTo>
                  <a:pt x="605" y="513"/>
                </a:lnTo>
                <a:lnTo>
                  <a:pt x="603" y="513"/>
                </a:lnTo>
                <a:lnTo>
                  <a:pt x="602" y="513"/>
                </a:lnTo>
                <a:lnTo>
                  <a:pt x="601" y="513"/>
                </a:lnTo>
                <a:lnTo>
                  <a:pt x="602" y="512"/>
                </a:lnTo>
                <a:lnTo>
                  <a:pt x="601" y="512"/>
                </a:lnTo>
                <a:lnTo>
                  <a:pt x="601" y="511"/>
                </a:lnTo>
                <a:lnTo>
                  <a:pt x="601" y="510"/>
                </a:lnTo>
                <a:lnTo>
                  <a:pt x="599" y="508"/>
                </a:lnTo>
                <a:lnTo>
                  <a:pt x="599" y="506"/>
                </a:lnTo>
                <a:lnTo>
                  <a:pt x="598" y="505"/>
                </a:lnTo>
                <a:lnTo>
                  <a:pt x="597" y="506"/>
                </a:lnTo>
                <a:lnTo>
                  <a:pt x="596" y="506"/>
                </a:lnTo>
                <a:lnTo>
                  <a:pt x="595" y="506"/>
                </a:lnTo>
                <a:lnTo>
                  <a:pt x="594" y="506"/>
                </a:lnTo>
                <a:lnTo>
                  <a:pt x="592" y="505"/>
                </a:lnTo>
                <a:lnTo>
                  <a:pt x="589" y="505"/>
                </a:lnTo>
                <a:lnTo>
                  <a:pt x="588" y="508"/>
                </a:lnTo>
                <a:lnTo>
                  <a:pt x="587" y="508"/>
                </a:lnTo>
                <a:lnTo>
                  <a:pt x="587" y="510"/>
                </a:lnTo>
                <a:lnTo>
                  <a:pt x="584" y="510"/>
                </a:lnTo>
                <a:lnTo>
                  <a:pt x="583" y="511"/>
                </a:lnTo>
                <a:lnTo>
                  <a:pt x="582" y="512"/>
                </a:lnTo>
                <a:lnTo>
                  <a:pt x="582" y="513"/>
                </a:lnTo>
                <a:lnTo>
                  <a:pt x="581" y="513"/>
                </a:lnTo>
                <a:lnTo>
                  <a:pt x="582" y="515"/>
                </a:lnTo>
                <a:lnTo>
                  <a:pt x="581" y="516"/>
                </a:lnTo>
                <a:lnTo>
                  <a:pt x="581" y="517"/>
                </a:lnTo>
                <a:lnTo>
                  <a:pt x="582" y="518"/>
                </a:lnTo>
                <a:lnTo>
                  <a:pt x="582" y="519"/>
                </a:lnTo>
                <a:lnTo>
                  <a:pt x="582" y="521"/>
                </a:lnTo>
                <a:lnTo>
                  <a:pt x="581" y="521"/>
                </a:lnTo>
                <a:lnTo>
                  <a:pt x="579" y="521"/>
                </a:lnTo>
                <a:lnTo>
                  <a:pt x="578" y="521"/>
                </a:lnTo>
                <a:lnTo>
                  <a:pt x="577" y="521"/>
                </a:lnTo>
                <a:lnTo>
                  <a:pt x="576" y="522"/>
                </a:lnTo>
                <a:lnTo>
                  <a:pt x="575" y="522"/>
                </a:lnTo>
                <a:lnTo>
                  <a:pt x="575" y="521"/>
                </a:lnTo>
                <a:lnTo>
                  <a:pt x="575" y="522"/>
                </a:lnTo>
                <a:lnTo>
                  <a:pt x="574" y="521"/>
                </a:lnTo>
                <a:lnTo>
                  <a:pt x="572" y="522"/>
                </a:lnTo>
                <a:lnTo>
                  <a:pt x="571" y="522"/>
                </a:lnTo>
                <a:lnTo>
                  <a:pt x="570" y="522"/>
                </a:lnTo>
                <a:lnTo>
                  <a:pt x="569" y="523"/>
                </a:lnTo>
                <a:lnTo>
                  <a:pt x="569" y="524"/>
                </a:lnTo>
                <a:lnTo>
                  <a:pt x="568" y="525"/>
                </a:lnTo>
                <a:lnTo>
                  <a:pt x="569" y="526"/>
                </a:lnTo>
                <a:lnTo>
                  <a:pt x="569" y="528"/>
                </a:lnTo>
                <a:lnTo>
                  <a:pt x="569" y="529"/>
                </a:lnTo>
                <a:lnTo>
                  <a:pt x="569" y="530"/>
                </a:lnTo>
                <a:lnTo>
                  <a:pt x="569" y="531"/>
                </a:lnTo>
                <a:lnTo>
                  <a:pt x="569" y="532"/>
                </a:lnTo>
                <a:lnTo>
                  <a:pt x="569" y="533"/>
                </a:lnTo>
                <a:lnTo>
                  <a:pt x="569" y="535"/>
                </a:lnTo>
                <a:lnTo>
                  <a:pt x="569" y="536"/>
                </a:lnTo>
                <a:lnTo>
                  <a:pt x="568" y="537"/>
                </a:lnTo>
                <a:lnTo>
                  <a:pt x="567" y="537"/>
                </a:lnTo>
                <a:lnTo>
                  <a:pt x="565" y="537"/>
                </a:lnTo>
                <a:lnTo>
                  <a:pt x="564" y="537"/>
                </a:lnTo>
                <a:lnTo>
                  <a:pt x="564" y="538"/>
                </a:lnTo>
                <a:lnTo>
                  <a:pt x="564" y="539"/>
                </a:lnTo>
                <a:lnTo>
                  <a:pt x="563" y="539"/>
                </a:lnTo>
                <a:lnTo>
                  <a:pt x="563" y="540"/>
                </a:lnTo>
                <a:lnTo>
                  <a:pt x="562" y="540"/>
                </a:lnTo>
                <a:lnTo>
                  <a:pt x="562" y="542"/>
                </a:lnTo>
                <a:lnTo>
                  <a:pt x="561" y="542"/>
                </a:lnTo>
                <a:lnTo>
                  <a:pt x="561" y="543"/>
                </a:lnTo>
                <a:lnTo>
                  <a:pt x="560" y="543"/>
                </a:lnTo>
                <a:lnTo>
                  <a:pt x="558" y="544"/>
                </a:lnTo>
                <a:lnTo>
                  <a:pt x="558" y="545"/>
                </a:lnTo>
                <a:lnTo>
                  <a:pt x="558" y="546"/>
                </a:lnTo>
                <a:lnTo>
                  <a:pt x="558" y="548"/>
                </a:lnTo>
                <a:lnTo>
                  <a:pt x="560" y="548"/>
                </a:lnTo>
                <a:lnTo>
                  <a:pt x="560" y="549"/>
                </a:lnTo>
                <a:lnTo>
                  <a:pt x="561" y="550"/>
                </a:lnTo>
                <a:lnTo>
                  <a:pt x="561" y="551"/>
                </a:lnTo>
                <a:lnTo>
                  <a:pt x="561" y="552"/>
                </a:lnTo>
                <a:lnTo>
                  <a:pt x="562" y="553"/>
                </a:lnTo>
                <a:lnTo>
                  <a:pt x="561" y="553"/>
                </a:lnTo>
                <a:lnTo>
                  <a:pt x="561" y="555"/>
                </a:lnTo>
                <a:lnTo>
                  <a:pt x="561" y="556"/>
                </a:lnTo>
                <a:lnTo>
                  <a:pt x="562" y="556"/>
                </a:lnTo>
                <a:lnTo>
                  <a:pt x="561" y="556"/>
                </a:lnTo>
                <a:lnTo>
                  <a:pt x="562" y="557"/>
                </a:lnTo>
                <a:lnTo>
                  <a:pt x="562" y="558"/>
                </a:lnTo>
                <a:lnTo>
                  <a:pt x="562" y="559"/>
                </a:lnTo>
                <a:lnTo>
                  <a:pt x="563" y="559"/>
                </a:lnTo>
                <a:lnTo>
                  <a:pt x="562" y="559"/>
                </a:lnTo>
                <a:lnTo>
                  <a:pt x="562" y="560"/>
                </a:lnTo>
                <a:lnTo>
                  <a:pt x="561" y="560"/>
                </a:lnTo>
                <a:lnTo>
                  <a:pt x="561" y="562"/>
                </a:lnTo>
                <a:lnTo>
                  <a:pt x="560" y="562"/>
                </a:lnTo>
                <a:lnTo>
                  <a:pt x="558" y="562"/>
                </a:lnTo>
                <a:lnTo>
                  <a:pt x="557" y="563"/>
                </a:lnTo>
                <a:lnTo>
                  <a:pt x="556" y="563"/>
                </a:lnTo>
                <a:lnTo>
                  <a:pt x="555" y="563"/>
                </a:lnTo>
                <a:lnTo>
                  <a:pt x="555" y="564"/>
                </a:lnTo>
                <a:lnTo>
                  <a:pt x="554" y="564"/>
                </a:lnTo>
                <a:lnTo>
                  <a:pt x="553" y="565"/>
                </a:lnTo>
                <a:lnTo>
                  <a:pt x="550" y="565"/>
                </a:lnTo>
                <a:lnTo>
                  <a:pt x="549" y="565"/>
                </a:lnTo>
                <a:lnTo>
                  <a:pt x="547" y="565"/>
                </a:lnTo>
                <a:lnTo>
                  <a:pt x="543" y="564"/>
                </a:lnTo>
                <a:lnTo>
                  <a:pt x="544" y="562"/>
                </a:lnTo>
                <a:lnTo>
                  <a:pt x="544" y="560"/>
                </a:lnTo>
                <a:lnTo>
                  <a:pt x="544" y="559"/>
                </a:lnTo>
                <a:lnTo>
                  <a:pt x="544" y="558"/>
                </a:lnTo>
                <a:lnTo>
                  <a:pt x="543" y="557"/>
                </a:lnTo>
                <a:lnTo>
                  <a:pt x="542" y="556"/>
                </a:lnTo>
                <a:lnTo>
                  <a:pt x="542" y="553"/>
                </a:lnTo>
                <a:lnTo>
                  <a:pt x="541" y="552"/>
                </a:lnTo>
                <a:lnTo>
                  <a:pt x="541" y="550"/>
                </a:lnTo>
                <a:lnTo>
                  <a:pt x="541" y="549"/>
                </a:lnTo>
                <a:lnTo>
                  <a:pt x="540" y="548"/>
                </a:lnTo>
                <a:lnTo>
                  <a:pt x="540" y="546"/>
                </a:lnTo>
                <a:lnTo>
                  <a:pt x="538" y="546"/>
                </a:lnTo>
                <a:lnTo>
                  <a:pt x="537" y="546"/>
                </a:lnTo>
                <a:lnTo>
                  <a:pt x="537" y="545"/>
                </a:lnTo>
                <a:lnTo>
                  <a:pt x="536" y="545"/>
                </a:lnTo>
                <a:lnTo>
                  <a:pt x="536" y="544"/>
                </a:lnTo>
                <a:lnTo>
                  <a:pt x="535" y="544"/>
                </a:lnTo>
                <a:lnTo>
                  <a:pt x="533" y="544"/>
                </a:lnTo>
                <a:lnTo>
                  <a:pt x="531" y="543"/>
                </a:lnTo>
                <a:lnTo>
                  <a:pt x="530" y="542"/>
                </a:lnTo>
                <a:lnTo>
                  <a:pt x="529" y="542"/>
                </a:lnTo>
                <a:lnTo>
                  <a:pt x="528" y="542"/>
                </a:lnTo>
                <a:lnTo>
                  <a:pt x="526" y="543"/>
                </a:lnTo>
                <a:lnTo>
                  <a:pt x="524" y="543"/>
                </a:lnTo>
                <a:lnTo>
                  <a:pt x="524" y="544"/>
                </a:lnTo>
                <a:lnTo>
                  <a:pt x="523" y="545"/>
                </a:lnTo>
                <a:lnTo>
                  <a:pt x="522" y="546"/>
                </a:lnTo>
                <a:lnTo>
                  <a:pt x="521" y="546"/>
                </a:lnTo>
                <a:lnTo>
                  <a:pt x="520" y="548"/>
                </a:lnTo>
                <a:lnTo>
                  <a:pt x="518" y="548"/>
                </a:lnTo>
                <a:lnTo>
                  <a:pt x="517" y="548"/>
                </a:lnTo>
                <a:lnTo>
                  <a:pt x="517" y="549"/>
                </a:lnTo>
                <a:lnTo>
                  <a:pt x="516" y="549"/>
                </a:lnTo>
                <a:lnTo>
                  <a:pt x="515" y="549"/>
                </a:lnTo>
                <a:lnTo>
                  <a:pt x="515" y="550"/>
                </a:lnTo>
                <a:lnTo>
                  <a:pt x="514" y="550"/>
                </a:lnTo>
                <a:lnTo>
                  <a:pt x="513" y="551"/>
                </a:lnTo>
                <a:lnTo>
                  <a:pt x="511" y="551"/>
                </a:lnTo>
                <a:lnTo>
                  <a:pt x="506" y="552"/>
                </a:lnTo>
                <a:lnTo>
                  <a:pt x="504" y="552"/>
                </a:lnTo>
                <a:lnTo>
                  <a:pt x="503" y="552"/>
                </a:lnTo>
                <a:lnTo>
                  <a:pt x="502" y="551"/>
                </a:lnTo>
                <a:lnTo>
                  <a:pt x="501" y="550"/>
                </a:lnTo>
                <a:lnTo>
                  <a:pt x="499" y="549"/>
                </a:lnTo>
                <a:lnTo>
                  <a:pt x="499" y="550"/>
                </a:lnTo>
                <a:lnTo>
                  <a:pt x="499" y="551"/>
                </a:lnTo>
                <a:lnTo>
                  <a:pt x="499" y="552"/>
                </a:lnTo>
                <a:lnTo>
                  <a:pt x="500" y="552"/>
                </a:lnTo>
                <a:lnTo>
                  <a:pt x="500" y="553"/>
                </a:lnTo>
                <a:lnTo>
                  <a:pt x="501" y="553"/>
                </a:lnTo>
                <a:lnTo>
                  <a:pt x="502" y="555"/>
                </a:lnTo>
                <a:lnTo>
                  <a:pt x="501" y="556"/>
                </a:lnTo>
                <a:lnTo>
                  <a:pt x="502" y="557"/>
                </a:lnTo>
                <a:lnTo>
                  <a:pt x="502" y="558"/>
                </a:lnTo>
                <a:lnTo>
                  <a:pt x="497" y="564"/>
                </a:lnTo>
                <a:lnTo>
                  <a:pt x="497" y="565"/>
                </a:lnTo>
                <a:lnTo>
                  <a:pt x="497" y="564"/>
                </a:lnTo>
                <a:lnTo>
                  <a:pt x="499" y="565"/>
                </a:lnTo>
                <a:lnTo>
                  <a:pt x="499" y="566"/>
                </a:lnTo>
                <a:lnTo>
                  <a:pt x="500" y="567"/>
                </a:lnTo>
                <a:lnTo>
                  <a:pt x="500" y="569"/>
                </a:lnTo>
                <a:lnTo>
                  <a:pt x="499" y="569"/>
                </a:lnTo>
                <a:lnTo>
                  <a:pt x="497" y="570"/>
                </a:lnTo>
                <a:lnTo>
                  <a:pt x="497" y="571"/>
                </a:lnTo>
                <a:lnTo>
                  <a:pt x="497" y="572"/>
                </a:lnTo>
                <a:lnTo>
                  <a:pt x="496" y="572"/>
                </a:lnTo>
                <a:lnTo>
                  <a:pt x="496" y="573"/>
                </a:lnTo>
                <a:lnTo>
                  <a:pt x="495" y="574"/>
                </a:lnTo>
                <a:lnTo>
                  <a:pt x="494" y="576"/>
                </a:lnTo>
                <a:lnTo>
                  <a:pt x="494" y="577"/>
                </a:lnTo>
                <a:lnTo>
                  <a:pt x="494" y="578"/>
                </a:lnTo>
                <a:lnTo>
                  <a:pt x="493" y="579"/>
                </a:lnTo>
                <a:lnTo>
                  <a:pt x="494" y="579"/>
                </a:lnTo>
                <a:lnTo>
                  <a:pt x="494" y="580"/>
                </a:lnTo>
                <a:lnTo>
                  <a:pt x="494" y="582"/>
                </a:lnTo>
                <a:lnTo>
                  <a:pt x="494" y="583"/>
                </a:lnTo>
                <a:lnTo>
                  <a:pt x="495" y="584"/>
                </a:lnTo>
                <a:lnTo>
                  <a:pt x="494" y="585"/>
                </a:lnTo>
                <a:lnTo>
                  <a:pt x="494" y="586"/>
                </a:lnTo>
                <a:lnTo>
                  <a:pt x="493" y="587"/>
                </a:lnTo>
                <a:lnTo>
                  <a:pt x="494" y="586"/>
                </a:lnTo>
                <a:lnTo>
                  <a:pt x="493" y="587"/>
                </a:lnTo>
                <a:lnTo>
                  <a:pt x="493" y="589"/>
                </a:lnTo>
                <a:lnTo>
                  <a:pt x="494" y="591"/>
                </a:lnTo>
                <a:lnTo>
                  <a:pt x="494" y="593"/>
                </a:lnTo>
                <a:lnTo>
                  <a:pt x="493" y="593"/>
                </a:lnTo>
                <a:lnTo>
                  <a:pt x="493" y="594"/>
                </a:lnTo>
                <a:lnTo>
                  <a:pt x="492" y="596"/>
                </a:lnTo>
                <a:lnTo>
                  <a:pt x="492" y="597"/>
                </a:lnTo>
                <a:lnTo>
                  <a:pt x="493" y="598"/>
                </a:lnTo>
                <a:lnTo>
                  <a:pt x="492" y="598"/>
                </a:lnTo>
                <a:lnTo>
                  <a:pt x="490" y="598"/>
                </a:lnTo>
                <a:lnTo>
                  <a:pt x="489" y="599"/>
                </a:lnTo>
                <a:lnTo>
                  <a:pt x="488" y="599"/>
                </a:lnTo>
                <a:lnTo>
                  <a:pt x="487" y="599"/>
                </a:lnTo>
                <a:lnTo>
                  <a:pt x="486" y="600"/>
                </a:lnTo>
                <a:lnTo>
                  <a:pt x="484" y="600"/>
                </a:lnTo>
                <a:lnTo>
                  <a:pt x="483" y="600"/>
                </a:lnTo>
                <a:lnTo>
                  <a:pt x="482" y="599"/>
                </a:lnTo>
                <a:lnTo>
                  <a:pt x="481" y="598"/>
                </a:lnTo>
                <a:lnTo>
                  <a:pt x="481" y="597"/>
                </a:lnTo>
                <a:lnTo>
                  <a:pt x="481" y="596"/>
                </a:lnTo>
                <a:lnTo>
                  <a:pt x="480" y="597"/>
                </a:lnTo>
                <a:lnTo>
                  <a:pt x="477" y="597"/>
                </a:lnTo>
                <a:lnTo>
                  <a:pt x="477" y="598"/>
                </a:lnTo>
                <a:lnTo>
                  <a:pt x="475" y="599"/>
                </a:lnTo>
                <a:lnTo>
                  <a:pt x="475" y="600"/>
                </a:lnTo>
                <a:lnTo>
                  <a:pt x="474" y="601"/>
                </a:lnTo>
                <a:lnTo>
                  <a:pt x="474" y="603"/>
                </a:lnTo>
                <a:lnTo>
                  <a:pt x="474" y="604"/>
                </a:lnTo>
                <a:lnTo>
                  <a:pt x="473" y="606"/>
                </a:lnTo>
                <a:lnTo>
                  <a:pt x="473" y="607"/>
                </a:lnTo>
                <a:lnTo>
                  <a:pt x="467" y="610"/>
                </a:lnTo>
                <a:lnTo>
                  <a:pt x="462" y="611"/>
                </a:lnTo>
                <a:lnTo>
                  <a:pt x="457" y="611"/>
                </a:lnTo>
                <a:lnTo>
                  <a:pt x="456" y="611"/>
                </a:lnTo>
                <a:lnTo>
                  <a:pt x="455" y="611"/>
                </a:lnTo>
                <a:lnTo>
                  <a:pt x="452" y="611"/>
                </a:lnTo>
                <a:lnTo>
                  <a:pt x="446" y="609"/>
                </a:lnTo>
                <a:lnTo>
                  <a:pt x="441" y="605"/>
                </a:lnTo>
                <a:lnTo>
                  <a:pt x="436" y="601"/>
                </a:lnTo>
                <a:lnTo>
                  <a:pt x="433" y="597"/>
                </a:lnTo>
                <a:lnTo>
                  <a:pt x="428" y="597"/>
                </a:lnTo>
                <a:lnTo>
                  <a:pt x="409" y="585"/>
                </a:lnTo>
                <a:lnTo>
                  <a:pt x="408" y="589"/>
                </a:lnTo>
                <a:lnTo>
                  <a:pt x="407" y="590"/>
                </a:lnTo>
                <a:lnTo>
                  <a:pt x="406" y="592"/>
                </a:lnTo>
                <a:lnTo>
                  <a:pt x="407" y="594"/>
                </a:lnTo>
                <a:lnTo>
                  <a:pt x="408" y="597"/>
                </a:lnTo>
                <a:lnTo>
                  <a:pt x="409" y="598"/>
                </a:lnTo>
                <a:lnTo>
                  <a:pt x="409" y="599"/>
                </a:lnTo>
                <a:lnTo>
                  <a:pt x="409" y="600"/>
                </a:lnTo>
                <a:lnTo>
                  <a:pt x="408" y="600"/>
                </a:lnTo>
                <a:lnTo>
                  <a:pt x="407" y="600"/>
                </a:lnTo>
                <a:lnTo>
                  <a:pt x="406" y="603"/>
                </a:lnTo>
                <a:lnTo>
                  <a:pt x="402" y="605"/>
                </a:lnTo>
                <a:lnTo>
                  <a:pt x="402" y="606"/>
                </a:lnTo>
                <a:lnTo>
                  <a:pt x="401" y="605"/>
                </a:lnTo>
                <a:lnTo>
                  <a:pt x="401" y="607"/>
                </a:lnTo>
                <a:lnTo>
                  <a:pt x="400" y="609"/>
                </a:lnTo>
                <a:lnTo>
                  <a:pt x="396" y="610"/>
                </a:lnTo>
                <a:lnTo>
                  <a:pt x="394" y="611"/>
                </a:lnTo>
                <a:lnTo>
                  <a:pt x="393" y="612"/>
                </a:lnTo>
                <a:lnTo>
                  <a:pt x="393" y="613"/>
                </a:lnTo>
                <a:lnTo>
                  <a:pt x="393" y="614"/>
                </a:lnTo>
                <a:lnTo>
                  <a:pt x="391" y="616"/>
                </a:lnTo>
                <a:lnTo>
                  <a:pt x="389" y="617"/>
                </a:lnTo>
                <a:lnTo>
                  <a:pt x="388" y="617"/>
                </a:lnTo>
                <a:lnTo>
                  <a:pt x="387" y="617"/>
                </a:lnTo>
                <a:lnTo>
                  <a:pt x="388" y="619"/>
                </a:lnTo>
                <a:lnTo>
                  <a:pt x="388" y="621"/>
                </a:lnTo>
                <a:lnTo>
                  <a:pt x="386" y="623"/>
                </a:lnTo>
                <a:lnTo>
                  <a:pt x="384" y="626"/>
                </a:lnTo>
                <a:lnTo>
                  <a:pt x="381" y="626"/>
                </a:lnTo>
                <a:lnTo>
                  <a:pt x="380" y="627"/>
                </a:lnTo>
                <a:lnTo>
                  <a:pt x="381" y="630"/>
                </a:lnTo>
                <a:lnTo>
                  <a:pt x="382" y="631"/>
                </a:lnTo>
                <a:lnTo>
                  <a:pt x="384" y="632"/>
                </a:lnTo>
                <a:lnTo>
                  <a:pt x="386" y="633"/>
                </a:lnTo>
                <a:lnTo>
                  <a:pt x="388" y="633"/>
                </a:lnTo>
                <a:lnTo>
                  <a:pt x="392" y="635"/>
                </a:lnTo>
                <a:lnTo>
                  <a:pt x="394" y="635"/>
                </a:lnTo>
                <a:lnTo>
                  <a:pt x="396" y="635"/>
                </a:lnTo>
                <a:lnTo>
                  <a:pt x="399" y="635"/>
                </a:lnTo>
                <a:lnTo>
                  <a:pt x="401" y="637"/>
                </a:lnTo>
                <a:lnTo>
                  <a:pt x="401" y="638"/>
                </a:lnTo>
                <a:lnTo>
                  <a:pt x="404" y="639"/>
                </a:lnTo>
                <a:lnTo>
                  <a:pt x="404" y="640"/>
                </a:lnTo>
                <a:lnTo>
                  <a:pt x="405" y="641"/>
                </a:lnTo>
                <a:lnTo>
                  <a:pt x="405" y="643"/>
                </a:lnTo>
                <a:lnTo>
                  <a:pt x="406" y="643"/>
                </a:lnTo>
                <a:lnTo>
                  <a:pt x="407" y="643"/>
                </a:lnTo>
                <a:lnTo>
                  <a:pt x="408" y="641"/>
                </a:lnTo>
                <a:lnTo>
                  <a:pt x="408" y="640"/>
                </a:lnTo>
                <a:lnTo>
                  <a:pt x="409" y="640"/>
                </a:lnTo>
                <a:lnTo>
                  <a:pt x="409" y="639"/>
                </a:lnTo>
                <a:lnTo>
                  <a:pt x="411" y="639"/>
                </a:lnTo>
                <a:lnTo>
                  <a:pt x="413" y="639"/>
                </a:lnTo>
                <a:lnTo>
                  <a:pt x="415" y="639"/>
                </a:lnTo>
                <a:lnTo>
                  <a:pt x="416" y="639"/>
                </a:lnTo>
                <a:lnTo>
                  <a:pt x="418" y="639"/>
                </a:lnTo>
                <a:lnTo>
                  <a:pt x="419" y="640"/>
                </a:lnTo>
                <a:lnTo>
                  <a:pt x="420" y="640"/>
                </a:lnTo>
                <a:lnTo>
                  <a:pt x="421" y="640"/>
                </a:lnTo>
                <a:lnTo>
                  <a:pt x="422" y="640"/>
                </a:lnTo>
                <a:lnTo>
                  <a:pt x="423" y="640"/>
                </a:lnTo>
                <a:lnTo>
                  <a:pt x="426" y="640"/>
                </a:lnTo>
                <a:lnTo>
                  <a:pt x="427" y="640"/>
                </a:lnTo>
                <a:lnTo>
                  <a:pt x="427" y="639"/>
                </a:lnTo>
                <a:lnTo>
                  <a:pt x="428" y="639"/>
                </a:lnTo>
                <a:lnTo>
                  <a:pt x="429" y="640"/>
                </a:lnTo>
                <a:lnTo>
                  <a:pt x="429" y="641"/>
                </a:lnTo>
                <a:lnTo>
                  <a:pt x="429" y="643"/>
                </a:lnTo>
                <a:lnTo>
                  <a:pt x="429" y="645"/>
                </a:lnTo>
                <a:lnTo>
                  <a:pt x="431" y="646"/>
                </a:lnTo>
                <a:lnTo>
                  <a:pt x="432" y="646"/>
                </a:lnTo>
                <a:lnTo>
                  <a:pt x="432" y="648"/>
                </a:lnTo>
                <a:lnTo>
                  <a:pt x="433" y="648"/>
                </a:lnTo>
                <a:lnTo>
                  <a:pt x="433" y="650"/>
                </a:lnTo>
                <a:lnTo>
                  <a:pt x="433" y="651"/>
                </a:lnTo>
                <a:lnTo>
                  <a:pt x="433" y="652"/>
                </a:lnTo>
                <a:lnTo>
                  <a:pt x="432" y="652"/>
                </a:lnTo>
                <a:lnTo>
                  <a:pt x="432" y="653"/>
                </a:lnTo>
                <a:lnTo>
                  <a:pt x="432" y="654"/>
                </a:lnTo>
                <a:lnTo>
                  <a:pt x="431" y="655"/>
                </a:lnTo>
                <a:lnTo>
                  <a:pt x="431" y="657"/>
                </a:lnTo>
                <a:lnTo>
                  <a:pt x="431" y="658"/>
                </a:lnTo>
                <a:lnTo>
                  <a:pt x="431" y="659"/>
                </a:lnTo>
                <a:lnTo>
                  <a:pt x="431" y="661"/>
                </a:lnTo>
                <a:lnTo>
                  <a:pt x="431" y="662"/>
                </a:lnTo>
                <a:lnTo>
                  <a:pt x="431" y="664"/>
                </a:lnTo>
                <a:lnTo>
                  <a:pt x="429" y="665"/>
                </a:lnTo>
                <a:lnTo>
                  <a:pt x="429" y="666"/>
                </a:lnTo>
                <a:lnTo>
                  <a:pt x="429" y="667"/>
                </a:lnTo>
                <a:lnTo>
                  <a:pt x="428" y="668"/>
                </a:lnTo>
                <a:lnTo>
                  <a:pt x="428" y="669"/>
                </a:lnTo>
                <a:lnTo>
                  <a:pt x="427" y="669"/>
                </a:lnTo>
                <a:lnTo>
                  <a:pt x="427" y="671"/>
                </a:lnTo>
                <a:lnTo>
                  <a:pt x="426" y="672"/>
                </a:lnTo>
                <a:lnTo>
                  <a:pt x="425" y="673"/>
                </a:lnTo>
                <a:lnTo>
                  <a:pt x="423" y="673"/>
                </a:lnTo>
                <a:lnTo>
                  <a:pt x="422" y="673"/>
                </a:lnTo>
                <a:lnTo>
                  <a:pt x="421" y="674"/>
                </a:lnTo>
                <a:lnTo>
                  <a:pt x="421" y="675"/>
                </a:lnTo>
                <a:lnTo>
                  <a:pt x="422" y="677"/>
                </a:lnTo>
                <a:lnTo>
                  <a:pt x="422" y="678"/>
                </a:lnTo>
                <a:lnTo>
                  <a:pt x="423" y="678"/>
                </a:lnTo>
                <a:lnTo>
                  <a:pt x="423" y="679"/>
                </a:lnTo>
                <a:lnTo>
                  <a:pt x="426" y="679"/>
                </a:lnTo>
                <a:lnTo>
                  <a:pt x="427" y="680"/>
                </a:lnTo>
                <a:lnTo>
                  <a:pt x="428" y="681"/>
                </a:lnTo>
                <a:lnTo>
                  <a:pt x="428" y="682"/>
                </a:lnTo>
                <a:lnTo>
                  <a:pt x="427" y="684"/>
                </a:lnTo>
                <a:lnTo>
                  <a:pt x="427" y="685"/>
                </a:lnTo>
                <a:lnTo>
                  <a:pt x="427" y="686"/>
                </a:lnTo>
                <a:lnTo>
                  <a:pt x="426" y="687"/>
                </a:lnTo>
                <a:lnTo>
                  <a:pt x="425" y="688"/>
                </a:lnTo>
                <a:lnTo>
                  <a:pt x="423" y="689"/>
                </a:lnTo>
                <a:lnTo>
                  <a:pt x="423" y="691"/>
                </a:lnTo>
                <a:lnTo>
                  <a:pt x="422" y="691"/>
                </a:lnTo>
                <a:lnTo>
                  <a:pt x="422" y="692"/>
                </a:lnTo>
                <a:lnTo>
                  <a:pt x="423" y="693"/>
                </a:lnTo>
                <a:lnTo>
                  <a:pt x="423" y="694"/>
                </a:lnTo>
                <a:lnTo>
                  <a:pt x="425" y="693"/>
                </a:lnTo>
                <a:lnTo>
                  <a:pt x="426" y="694"/>
                </a:lnTo>
                <a:lnTo>
                  <a:pt x="427" y="693"/>
                </a:lnTo>
                <a:lnTo>
                  <a:pt x="428" y="692"/>
                </a:lnTo>
                <a:lnTo>
                  <a:pt x="431" y="692"/>
                </a:lnTo>
                <a:lnTo>
                  <a:pt x="432" y="692"/>
                </a:lnTo>
                <a:lnTo>
                  <a:pt x="433" y="692"/>
                </a:lnTo>
                <a:lnTo>
                  <a:pt x="433" y="693"/>
                </a:lnTo>
                <a:lnTo>
                  <a:pt x="434" y="692"/>
                </a:lnTo>
                <a:lnTo>
                  <a:pt x="435" y="692"/>
                </a:lnTo>
                <a:lnTo>
                  <a:pt x="436" y="692"/>
                </a:lnTo>
                <a:lnTo>
                  <a:pt x="438" y="692"/>
                </a:lnTo>
                <a:lnTo>
                  <a:pt x="439" y="693"/>
                </a:lnTo>
                <a:lnTo>
                  <a:pt x="440" y="693"/>
                </a:lnTo>
                <a:lnTo>
                  <a:pt x="442" y="692"/>
                </a:lnTo>
                <a:lnTo>
                  <a:pt x="443" y="692"/>
                </a:lnTo>
                <a:lnTo>
                  <a:pt x="445" y="692"/>
                </a:lnTo>
                <a:lnTo>
                  <a:pt x="445" y="693"/>
                </a:lnTo>
                <a:lnTo>
                  <a:pt x="446" y="693"/>
                </a:lnTo>
                <a:lnTo>
                  <a:pt x="447" y="693"/>
                </a:lnTo>
                <a:lnTo>
                  <a:pt x="448" y="692"/>
                </a:lnTo>
                <a:lnTo>
                  <a:pt x="447" y="691"/>
                </a:lnTo>
                <a:lnTo>
                  <a:pt x="447" y="689"/>
                </a:lnTo>
                <a:lnTo>
                  <a:pt x="448" y="688"/>
                </a:lnTo>
                <a:lnTo>
                  <a:pt x="449" y="688"/>
                </a:lnTo>
                <a:lnTo>
                  <a:pt x="450" y="688"/>
                </a:lnTo>
                <a:lnTo>
                  <a:pt x="453" y="687"/>
                </a:lnTo>
                <a:lnTo>
                  <a:pt x="455" y="687"/>
                </a:lnTo>
                <a:lnTo>
                  <a:pt x="456" y="686"/>
                </a:lnTo>
                <a:lnTo>
                  <a:pt x="457" y="685"/>
                </a:lnTo>
                <a:lnTo>
                  <a:pt x="457" y="684"/>
                </a:lnTo>
                <a:lnTo>
                  <a:pt x="459" y="682"/>
                </a:lnTo>
                <a:lnTo>
                  <a:pt x="461" y="681"/>
                </a:lnTo>
                <a:lnTo>
                  <a:pt x="462" y="681"/>
                </a:lnTo>
                <a:lnTo>
                  <a:pt x="463" y="680"/>
                </a:lnTo>
                <a:lnTo>
                  <a:pt x="466" y="679"/>
                </a:lnTo>
                <a:lnTo>
                  <a:pt x="467" y="679"/>
                </a:lnTo>
                <a:lnTo>
                  <a:pt x="468" y="679"/>
                </a:lnTo>
                <a:lnTo>
                  <a:pt x="469" y="679"/>
                </a:lnTo>
                <a:lnTo>
                  <a:pt x="469" y="680"/>
                </a:lnTo>
                <a:lnTo>
                  <a:pt x="470" y="680"/>
                </a:lnTo>
                <a:lnTo>
                  <a:pt x="470" y="681"/>
                </a:lnTo>
                <a:lnTo>
                  <a:pt x="470" y="682"/>
                </a:lnTo>
                <a:lnTo>
                  <a:pt x="472" y="684"/>
                </a:lnTo>
                <a:lnTo>
                  <a:pt x="473" y="685"/>
                </a:lnTo>
                <a:lnTo>
                  <a:pt x="473" y="687"/>
                </a:lnTo>
                <a:lnTo>
                  <a:pt x="473" y="688"/>
                </a:lnTo>
                <a:lnTo>
                  <a:pt x="473" y="689"/>
                </a:lnTo>
                <a:lnTo>
                  <a:pt x="473" y="691"/>
                </a:lnTo>
                <a:lnTo>
                  <a:pt x="473" y="692"/>
                </a:lnTo>
                <a:lnTo>
                  <a:pt x="473" y="693"/>
                </a:lnTo>
                <a:lnTo>
                  <a:pt x="473" y="694"/>
                </a:lnTo>
                <a:lnTo>
                  <a:pt x="474" y="695"/>
                </a:lnTo>
                <a:lnTo>
                  <a:pt x="476" y="698"/>
                </a:lnTo>
                <a:lnTo>
                  <a:pt x="477" y="699"/>
                </a:lnTo>
                <a:lnTo>
                  <a:pt x="477" y="698"/>
                </a:lnTo>
                <a:lnTo>
                  <a:pt x="477" y="699"/>
                </a:lnTo>
                <a:lnTo>
                  <a:pt x="479" y="700"/>
                </a:lnTo>
                <a:lnTo>
                  <a:pt x="479" y="701"/>
                </a:lnTo>
                <a:lnTo>
                  <a:pt x="480" y="701"/>
                </a:lnTo>
                <a:lnTo>
                  <a:pt x="479" y="702"/>
                </a:lnTo>
                <a:lnTo>
                  <a:pt x="479" y="704"/>
                </a:lnTo>
                <a:lnTo>
                  <a:pt x="481" y="705"/>
                </a:lnTo>
                <a:lnTo>
                  <a:pt x="482" y="705"/>
                </a:lnTo>
                <a:lnTo>
                  <a:pt x="482" y="706"/>
                </a:lnTo>
                <a:lnTo>
                  <a:pt x="481" y="707"/>
                </a:lnTo>
                <a:lnTo>
                  <a:pt x="481" y="708"/>
                </a:lnTo>
                <a:lnTo>
                  <a:pt x="482" y="709"/>
                </a:lnTo>
                <a:lnTo>
                  <a:pt x="484" y="712"/>
                </a:lnTo>
                <a:lnTo>
                  <a:pt x="486" y="713"/>
                </a:lnTo>
                <a:lnTo>
                  <a:pt x="487" y="713"/>
                </a:lnTo>
                <a:lnTo>
                  <a:pt x="488" y="714"/>
                </a:lnTo>
                <a:lnTo>
                  <a:pt x="489" y="715"/>
                </a:lnTo>
                <a:lnTo>
                  <a:pt x="488" y="716"/>
                </a:lnTo>
                <a:lnTo>
                  <a:pt x="487" y="718"/>
                </a:lnTo>
                <a:lnTo>
                  <a:pt x="488" y="718"/>
                </a:lnTo>
                <a:lnTo>
                  <a:pt x="488" y="719"/>
                </a:lnTo>
                <a:lnTo>
                  <a:pt x="489" y="719"/>
                </a:lnTo>
                <a:lnTo>
                  <a:pt x="490" y="720"/>
                </a:lnTo>
                <a:lnTo>
                  <a:pt x="492" y="720"/>
                </a:lnTo>
                <a:lnTo>
                  <a:pt x="492" y="721"/>
                </a:lnTo>
                <a:lnTo>
                  <a:pt x="493" y="723"/>
                </a:lnTo>
                <a:lnTo>
                  <a:pt x="493" y="725"/>
                </a:lnTo>
                <a:lnTo>
                  <a:pt x="493" y="726"/>
                </a:lnTo>
                <a:lnTo>
                  <a:pt x="494" y="726"/>
                </a:lnTo>
                <a:lnTo>
                  <a:pt x="495" y="726"/>
                </a:lnTo>
                <a:lnTo>
                  <a:pt x="496" y="727"/>
                </a:lnTo>
                <a:lnTo>
                  <a:pt x="497" y="727"/>
                </a:lnTo>
                <a:lnTo>
                  <a:pt x="499" y="727"/>
                </a:lnTo>
                <a:lnTo>
                  <a:pt x="500" y="727"/>
                </a:lnTo>
                <a:lnTo>
                  <a:pt x="501" y="726"/>
                </a:lnTo>
                <a:lnTo>
                  <a:pt x="502" y="725"/>
                </a:lnTo>
                <a:lnTo>
                  <a:pt x="503" y="723"/>
                </a:lnTo>
                <a:lnTo>
                  <a:pt x="503" y="722"/>
                </a:lnTo>
                <a:lnTo>
                  <a:pt x="504" y="722"/>
                </a:lnTo>
                <a:lnTo>
                  <a:pt x="504" y="723"/>
                </a:lnTo>
                <a:lnTo>
                  <a:pt x="506" y="723"/>
                </a:lnTo>
                <a:lnTo>
                  <a:pt x="507" y="722"/>
                </a:lnTo>
                <a:lnTo>
                  <a:pt x="508" y="722"/>
                </a:lnTo>
                <a:lnTo>
                  <a:pt x="508" y="721"/>
                </a:lnTo>
                <a:lnTo>
                  <a:pt x="509" y="721"/>
                </a:lnTo>
                <a:lnTo>
                  <a:pt x="510" y="720"/>
                </a:lnTo>
                <a:lnTo>
                  <a:pt x="511" y="719"/>
                </a:lnTo>
                <a:lnTo>
                  <a:pt x="511" y="718"/>
                </a:lnTo>
                <a:lnTo>
                  <a:pt x="513" y="718"/>
                </a:lnTo>
                <a:lnTo>
                  <a:pt x="513" y="716"/>
                </a:lnTo>
                <a:lnTo>
                  <a:pt x="514" y="716"/>
                </a:lnTo>
                <a:lnTo>
                  <a:pt x="515" y="715"/>
                </a:lnTo>
                <a:lnTo>
                  <a:pt x="516" y="714"/>
                </a:lnTo>
                <a:lnTo>
                  <a:pt x="517" y="714"/>
                </a:lnTo>
                <a:lnTo>
                  <a:pt x="517" y="715"/>
                </a:lnTo>
                <a:lnTo>
                  <a:pt x="517" y="716"/>
                </a:lnTo>
                <a:lnTo>
                  <a:pt x="517" y="718"/>
                </a:lnTo>
                <a:lnTo>
                  <a:pt x="518" y="719"/>
                </a:lnTo>
                <a:lnTo>
                  <a:pt x="520" y="720"/>
                </a:lnTo>
                <a:lnTo>
                  <a:pt x="521" y="720"/>
                </a:lnTo>
                <a:lnTo>
                  <a:pt x="522" y="720"/>
                </a:lnTo>
                <a:lnTo>
                  <a:pt x="523" y="721"/>
                </a:lnTo>
                <a:lnTo>
                  <a:pt x="523" y="722"/>
                </a:lnTo>
                <a:lnTo>
                  <a:pt x="523" y="723"/>
                </a:lnTo>
                <a:lnTo>
                  <a:pt x="523" y="725"/>
                </a:lnTo>
                <a:lnTo>
                  <a:pt x="523" y="726"/>
                </a:lnTo>
                <a:lnTo>
                  <a:pt x="524" y="726"/>
                </a:lnTo>
                <a:lnTo>
                  <a:pt x="526" y="726"/>
                </a:lnTo>
                <a:lnTo>
                  <a:pt x="527" y="726"/>
                </a:lnTo>
                <a:lnTo>
                  <a:pt x="528" y="726"/>
                </a:lnTo>
                <a:lnTo>
                  <a:pt x="529" y="725"/>
                </a:lnTo>
                <a:lnTo>
                  <a:pt x="530" y="725"/>
                </a:lnTo>
                <a:lnTo>
                  <a:pt x="530" y="723"/>
                </a:lnTo>
                <a:lnTo>
                  <a:pt x="531" y="723"/>
                </a:lnTo>
                <a:lnTo>
                  <a:pt x="534" y="723"/>
                </a:lnTo>
                <a:lnTo>
                  <a:pt x="535" y="723"/>
                </a:lnTo>
                <a:lnTo>
                  <a:pt x="536" y="723"/>
                </a:lnTo>
                <a:lnTo>
                  <a:pt x="537" y="723"/>
                </a:lnTo>
                <a:lnTo>
                  <a:pt x="541" y="723"/>
                </a:lnTo>
                <a:lnTo>
                  <a:pt x="541" y="722"/>
                </a:lnTo>
                <a:lnTo>
                  <a:pt x="542" y="722"/>
                </a:lnTo>
                <a:lnTo>
                  <a:pt x="543" y="722"/>
                </a:lnTo>
                <a:lnTo>
                  <a:pt x="544" y="721"/>
                </a:lnTo>
                <a:lnTo>
                  <a:pt x="544" y="720"/>
                </a:lnTo>
                <a:lnTo>
                  <a:pt x="545" y="720"/>
                </a:lnTo>
                <a:lnTo>
                  <a:pt x="545" y="719"/>
                </a:lnTo>
                <a:lnTo>
                  <a:pt x="547" y="718"/>
                </a:lnTo>
                <a:lnTo>
                  <a:pt x="548" y="716"/>
                </a:lnTo>
                <a:lnTo>
                  <a:pt x="548" y="718"/>
                </a:lnTo>
                <a:lnTo>
                  <a:pt x="550" y="716"/>
                </a:lnTo>
                <a:lnTo>
                  <a:pt x="553" y="716"/>
                </a:lnTo>
                <a:lnTo>
                  <a:pt x="554" y="716"/>
                </a:lnTo>
                <a:lnTo>
                  <a:pt x="554" y="715"/>
                </a:lnTo>
                <a:lnTo>
                  <a:pt x="555" y="715"/>
                </a:lnTo>
                <a:lnTo>
                  <a:pt x="555" y="714"/>
                </a:lnTo>
                <a:lnTo>
                  <a:pt x="556" y="713"/>
                </a:lnTo>
                <a:lnTo>
                  <a:pt x="557" y="713"/>
                </a:lnTo>
                <a:lnTo>
                  <a:pt x="558" y="712"/>
                </a:lnTo>
                <a:lnTo>
                  <a:pt x="560" y="711"/>
                </a:lnTo>
                <a:lnTo>
                  <a:pt x="561" y="711"/>
                </a:lnTo>
                <a:lnTo>
                  <a:pt x="562" y="709"/>
                </a:lnTo>
                <a:lnTo>
                  <a:pt x="564" y="708"/>
                </a:lnTo>
                <a:lnTo>
                  <a:pt x="565" y="708"/>
                </a:lnTo>
                <a:lnTo>
                  <a:pt x="567" y="707"/>
                </a:lnTo>
                <a:lnTo>
                  <a:pt x="568" y="707"/>
                </a:lnTo>
                <a:lnTo>
                  <a:pt x="569" y="706"/>
                </a:lnTo>
                <a:lnTo>
                  <a:pt x="569" y="705"/>
                </a:lnTo>
                <a:lnTo>
                  <a:pt x="570" y="705"/>
                </a:lnTo>
                <a:lnTo>
                  <a:pt x="571" y="704"/>
                </a:lnTo>
                <a:lnTo>
                  <a:pt x="572" y="704"/>
                </a:lnTo>
                <a:lnTo>
                  <a:pt x="572" y="702"/>
                </a:lnTo>
                <a:lnTo>
                  <a:pt x="572" y="701"/>
                </a:lnTo>
                <a:lnTo>
                  <a:pt x="574" y="701"/>
                </a:lnTo>
                <a:lnTo>
                  <a:pt x="575" y="701"/>
                </a:lnTo>
                <a:lnTo>
                  <a:pt x="576" y="701"/>
                </a:lnTo>
                <a:lnTo>
                  <a:pt x="577" y="702"/>
                </a:lnTo>
                <a:lnTo>
                  <a:pt x="578" y="704"/>
                </a:lnTo>
                <a:lnTo>
                  <a:pt x="578" y="705"/>
                </a:lnTo>
                <a:lnTo>
                  <a:pt x="579" y="706"/>
                </a:lnTo>
                <a:lnTo>
                  <a:pt x="579" y="707"/>
                </a:lnTo>
                <a:lnTo>
                  <a:pt x="581" y="708"/>
                </a:lnTo>
                <a:lnTo>
                  <a:pt x="582" y="708"/>
                </a:lnTo>
                <a:lnTo>
                  <a:pt x="583" y="709"/>
                </a:lnTo>
                <a:lnTo>
                  <a:pt x="584" y="711"/>
                </a:lnTo>
                <a:lnTo>
                  <a:pt x="585" y="711"/>
                </a:lnTo>
                <a:lnTo>
                  <a:pt x="587" y="711"/>
                </a:lnTo>
                <a:lnTo>
                  <a:pt x="588" y="711"/>
                </a:lnTo>
                <a:lnTo>
                  <a:pt x="589" y="711"/>
                </a:lnTo>
                <a:lnTo>
                  <a:pt x="590" y="711"/>
                </a:lnTo>
                <a:lnTo>
                  <a:pt x="590" y="709"/>
                </a:lnTo>
                <a:lnTo>
                  <a:pt x="591" y="711"/>
                </a:lnTo>
                <a:lnTo>
                  <a:pt x="592" y="711"/>
                </a:lnTo>
                <a:lnTo>
                  <a:pt x="594" y="711"/>
                </a:lnTo>
                <a:lnTo>
                  <a:pt x="595" y="709"/>
                </a:lnTo>
                <a:lnTo>
                  <a:pt x="596" y="709"/>
                </a:lnTo>
                <a:lnTo>
                  <a:pt x="597" y="708"/>
                </a:lnTo>
                <a:lnTo>
                  <a:pt x="597" y="706"/>
                </a:lnTo>
                <a:lnTo>
                  <a:pt x="598" y="706"/>
                </a:lnTo>
                <a:lnTo>
                  <a:pt x="598" y="705"/>
                </a:lnTo>
                <a:lnTo>
                  <a:pt x="599" y="704"/>
                </a:lnTo>
                <a:lnTo>
                  <a:pt x="601" y="704"/>
                </a:lnTo>
                <a:lnTo>
                  <a:pt x="601" y="702"/>
                </a:lnTo>
                <a:lnTo>
                  <a:pt x="602" y="704"/>
                </a:lnTo>
                <a:lnTo>
                  <a:pt x="603" y="704"/>
                </a:lnTo>
                <a:lnTo>
                  <a:pt x="602" y="705"/>
                </a:lnTo>
                <a:lnTo>
                  <a:pt x="602" y="706"/>
                </a:lnTo>
                <a:lnTo>
                  <a:pt x="602" y="707"/>
                </a:lnTo>
                <a:lnTo>
                  <a:pt x="603" y="707"/>
                </a:lnTo>
                <a:lnTo>
                  <a:pt x="603" y="708"/>
                </a:lnTo>
                <a:lnTo>
                  <a:pt x="603" y="709"/>
                </a:lnTo>
                <a:lnTo>
                  <a:pt x="604" y="711"/>
                </a:lnTo>
                <a:lnTo>
                  <a:pt x="604" y="712"/>
                </a:lnTo>
                <a:lnTo>
                  <a:pt x="604" y="713"/>
                </a:lnTo>
                <a:lnTo>
                  <a:pt x="604" y="714"/>
                </a:lnTo>
                <a:lnTo>
                  <a:pt x="604" y="715"/>
                </a:lnTo>
                <a:lnTo>
                  <a:pt x="604" y="716"/>
                </a:lnTo>
                <a:lnTo>
                  <a:pt x="604" y="718"/>
                </a:lnTo>
                <a:lnTo>
                  <a:pt x="604" y="719"/>
                </a:lnTo>
                <a:lnTo>
                  <a:pt x="604" y="720"/>
                </a:lnTo>
                <a:lnTo>
                  <a:pt x="604" y="721"/>
                </a:lnTo>
                <a:lnTo>
                  <a:pt x="603" y="721"/>
                </a:lnTo>
                <a:lnTo>
                  <a:pt x="603" y="722"/>
                </a:lnTo>
                <a:lnTo>
                  <a:pt x="603" y="723"/>
                </a:lnTo>
                <a:lnTo>
                  <a:pt x="603" y="725"/>
                </a:lnTo>
                <a:lnTo>
                  <a:pt x="604" y="725"/>
                </a:lnTo>
                <a:lnTo>
                  <a:pt x="605" y="725"/>
                </a:lnTo>
                <a:lnTo>
                  <a:pt x="606" y="726"/>
                </a:lnTo>
                <a:lnTo>
                  <a:pt x="608" y="726"/>
                </a:lnTo>
                <a:lnTo>
                  <a:pt x="609" y="726"/>
                </a:lnTo>
                <a:lnTo>
                  <a:pt x="610" y="727"/>
                </a:lnTo>
                <a:lnTo>
                  <a:pt x="611" y="728"/>
                </a:lnTo>
                <a:lnTo>
                  <a:pt x="611" y="729"/>
                </a:lnTo>
                <a:lnTo>
                  <a:pt x="611" y="730"/>
                </a:lnTo>
                <a:lnTo>
                  <a:pt x="612" y="730"/>
                </a:lnTo>
                <a:lnTo>
                  <a:pt x="612" y="732"/>
                </a:lnTo>
                <a:lnTo>
                  <a:pt x="615" y="732"/>
                </a:lnTo>
                <a:lnTo>
                  <a:pt x="616" y="732"/>
                </a:lnTo>
                <a:lnTo>
                  <a:pt x="617" y="733"/>
                </a:lnTo>
                <a:lnTo>
                  <a:pt x="618" y="733"/>
                </a:lnTo>
                <a:lnTo>
                  <a:pt x="618" y="732"/>
                </a:lnTo>
                <a:lnTo>
                  <a:pt x="619" y="732"/>
                </a:lnTo>
                <a:lnTo>
                  <a:pt x="622" y="732"/>
                </a:lnTo>
                <a:lnTo>
                  <a:pt x="623" y="732"/>
                </a:lnTo>
                <a:lnTo>
                  <a:pt x="624" y="732"/>
                </a:lnTo>
                <a:lnTo>
                  <a:pt x="628" y="732"/>
                </a:lnTo>
                <a:lnTo>
                  <a:pt x="629" y="733"/>
                </a:lnTo>
                <a:lnTo>
                  <a:pt x="630" y="732"/>
                </a:lnTo>
                <a:lnTo>
                  <a:pt x="631" y="732"/>
                </a:lnTo>
                <a:lnTo>
                  <a:pt x="632" y="732"/>
                </a:lnTo>
                <a:lnTo>
                  <a:pt x="632" y="730"/>
                </a:lnTo>
                <a:lnTo>
                  <a:pt x="633" y="729"/>
                </a:lnTo>
                <a:lnTo>
                  <a:pt x="633" y="728"/>
                </a:lnTo>
                <a:lnTo>
                  <a:pt x="633" y="727"/>
                </a:lnTo>
                <a:lnTo>
                  <a:pt x="635" y="726"/>
                </a:lnTo>
                <a:lnTo>
                  <a:pt x="633" y="725"/>
                </a:lnTo>
                <a:lnTo>
                  <a:pt x="633" y="723"/>
                </a:lnTo>
                <a:lnTo>
                  <a:pt x="633" y="722"/>
                </a:lnTo>
                <a:lnTo>
                  <a:pt x="633" y="721"/>
                </a:lnTo>
                <a:lnTo>
                  <a:pt x="635" y="721"/>
                </a:lnTo>
                <a:lnTo>
                  <a:pt x="636" y="721"/>
                </a:lnTo>
                <a:lnTo>
                  <a:pt x="637" y="722"/>
                </a:lnTo>
                <a:lnTo>
                  <a:pt x="638" y="723"/>
                </a:lnTo>
                <a:lnTo>
                  <a:pt x="640" y="723"/>
                </a:lnTo>
                <a:lnTo>
                  <a:pt x="642" y="723"/>
                </a:lnTo>
                <a:lnTo>
                  <a:pt x="644" y="721"/>
                </a:lnTo>
                <a:lnTo>
                  <a:pt x="645" y="721"/>
                </a:lnTo>
                <a:lnTo>
                  <a:pt x="646" y="720"/>
                </a:lnTo>
                <a:lnTo>
                  <a:pt x="648" y="719"/>
                </a:lnTo>
                <a:lnTo>
                  <a:pt x="648" y="718"/>
                </a:lnTo>
                <a:lnTo>
                  <a:pt x="648" y="716"/>
                </a:lnTo>
                <a:lnTo>
                  <a:pt x="649" y="715"/>
                </a:lnTo>
                <a:lnTo>
                  <a:pt x="649" y="714"/>
                </a:lnTo>
                <a:lnTo>
                  <a:pt x="650" y="713"/>
                </a:lnTo>
                <a:lnTo>
                  <a:pt x="651" y="712"/>
                </a:lnTo>
                <a:lnTo>
                  <a:pt x="652" y="711"/>
                </a:lnTo>
                <a:lnTo>
                  <a:pt x="652" y="709"/>
                </a:lnTo>
                <a:lnTo>
                  <a:pt x="652" y="708"/>
                </a:lnTo>
                <a:lnTo>
                  <a:pt x="653" y="707"/>
                </a:lnTo>
                <a:lnTo>
                  <a:pt x="655" y="706"/>
                </a:lnTo>
                <a:lnTo>
                  <a:pt x="213" y="786"/>
                </a:ln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Freeform 65"/>
          <p:cNvSpPr>
            <a:spLocks noChangeAspect="1"/>
          </p:cNvSpPr>
          <p:nvPr/>
        </p:nvSpPr>
        <p:spPr bwMode="auto">
          <a:xfrm>
            <a:off x="840135" y="3041675"/>
            <a:ext cx="1203081" cy="909638"/>
          </a:xfrm>
          <a:custGeom>
            <a:avLst/>
            <a:gdLst>
              <a:gd name="T0" fmla="*/ 2147483647 w 1500"/>
              <a:gd name="T1" fmla="*/ 2147483647 h 989"/>
              <a:gd name="T2" fmla="*/ 2147483647 w 1500"/>
              <a:gd name="T3" fmla="*/ 2147483647 h 989"/>
              <a:gd name="T4" fmla="*/ 2147483647 w 1500"/>
              <a:gd name="T5" fmla="*/ 2147483647 h 989"/>
              <a:gd name="T6" fmla="*/ 2147483647 w 1500"/>
              <a:gd name="T7" fmla="*/ 2147483647 h 989"/>
              <a:gd name="T8" fmla="*/ 2147483647 w 1500"/>
              <a:gd name="T9" fmla="*/ 2147483647 h 989"/>
              <a:gd name="T10" fmla="*/ 2147483647 w 1500"/>
              <a:gd name="T11" fmla="*/ 2147483647 h 989"/>
              <a:gd name="T12" fmla="*/ 2147483647 w 1500"/>
              <a:gd name="T13" fmla="*/ 2147483647 h 989"/>
              <a:gd name="T14" fmla="*/ 2147483647 w 1500"/>
              <a:gd name="T15" fmla="*/ 2147483647 h 989"/>
              <a:gd name="T16" fmla="*/ 2147483647 w 1500"/>
              <a:gd name="T17" fmla="*/ 2147483647 h 989"/>
              <a:gd name="T18" fmla="*/ 2147483647 w 1500"/>
              <a:gd name="T19" fmla="*/ 2147483647 h 989"/>
              <a:gd name="T20" fmla="*/ 2147483647 w 1500"/>
              <a:gd name="T21" fmla="*/ 2147483647 h 989"/>
              <a:gd name="T22" fmla="*/ 2147483647 w 1500"/>
              <a:gd name="T23" fmla="*/ 2147483647 h 989"/>
              <a:gd name="T24" fmla="*/ 2147483647 w 1500"/>
              <a:gd name="T25" fmla="*/ 2147483647 h 989"/>
              <a:gd name="T26" fmla="*/ 2147483647 w 1500"/>
              <a:gd name="T27" fmla="*/ 2147483647 h 989"/>
              <a:gd name="T28" fmla="*/ 2147483647 w 1500"/>
              <a:gd name="T29" fmla="*/ 2147483647 h 989"/>
              <a:gd name="T30" fmla="*/ 2147483647 w 1500"/>
              <a:gd name="T31" fmla="*/ 2147483647 h 989"/>
              <a:gd name="T32" fmla="*/ 2147483647 w 1500"/>
              <a:gd name="T33" fmla="*/ 2147483647 h 989"/>
              <a:gd name="T34" fmla="*/ 2147483647 w 1500"/>
              <a:gd name="T35" fmla="*/ 2147483647 h 989"/>
              <a:gd name="T36" fmla="*/ 2147483647 w 1500"/>
              <a:gd name="T37" fmla="*/ 2147483647 h 989"/>
              <a:gd name="T38" fmla="*/ 2147483647 w 1500"/>
              <a:gd name="T39" fmla="*/ 2147483647 h 989"/>
              <a:gd name="T40" fmla="*/ 2147483647 w 1500"/>
              <a:gd name="T41" fmla="*/ 2147483647 h 989"/>
              <a:gd name="T42" fmla="*/ 2147483647 w 1500"/>
              <a:gd name="T43" fmla="*/ 2147483647 h 989"/>
              <a:gd name="T44" fmla="*/ 2147483647 w 1500"/>
              <a:gd name="T45" fmla="*/ 2147483647 h 989"/>
              <a:gd name="T46" fmla="*/ 2147483647 w 1500"/>
              <a:gd name="T47" fmla="*/ 2147483647 h 989"/>
              <a:gd name="T48" fmla="*/ 2147483647 w 1500"/>
              <a:gd name="T49" fmla="*/ 2147483647 h 989"/>
              <a:gd name="T50" fmla="*/ 2147483647 w 1500"/>
              <a:gd name="T51" fmla="*/ 2147483647 h 989"/>
              <a:gd name="T52" fmla="*/ 2147483647 w 1500"/>
              <a:gd name="T53" fmla="*/ 2147483647 h 989"/>
              <a:gd name="T54" fmla="*/ 2147483647 w 1500"/>
              <a:gd name="T55" fmla="*/ 2147483647 h 989"/>
              <a:gd name="T56" fmla="*/ 2147483647 w 1500"/>
              <a:gd name="T57" fmla="*/ 2147483647 h 989"/>
              <a:gd name="T58" fmla="*/ 2147483647 w 1500"/>
              <a:gd name="T59" fmla="*/ 2147483647 h 989"/>
              <a:gd name="T60" fmla="*/ 2147483647 w 1500"/>
              <a:gd name="T61" fmla="*/ 2147483647 h 989"/>
              <a:gd name="T62" fmla="*/ 2147483647 w 1500"/>
              <a:gd name="T63" fmla="*/ 2147483647 h 989"/>
              <a:gd name="T64" fmla="*/ 2147483647 w 1500"/>
              <a:gd name="T65" fmla="*/ 2147483647 h 989"/>
              <a:gd name="T66" fmla="*/ 2147483647 w 1500"/>
              <a:gd name="T67" fmla="*/ 2147483647 h 989"/>
              <a:gd name="T68" fmla="*/ 2147483647 w 1500"/>
              <a:gd name="T69" fmla="*/ 2147483647 h 989"/>
              <a:gd name="T70" fmla="*/ 2147483647 w 1500"/>
              <a:gd name="T71" fmla="*/ 2147483647 h 989"/>
              <a:gd name="T72" fmla="*/ 2147483647 w 1500"/>
              <a:gd name="T73" fmla="*/ 2147483647 h 989"/>
              <a:gd name="T74" fmla="*/ 2147483647 w 1500"/>
              <a:gd name="T75" fmla="*/ 2147483647 h 989"/>
              <a:gd name="T76" fmla="*/ 2147483647 w 1500"/>
              <a:gd name="T77" fmla="*/ 2147483647 h 989"/>
              <a:gd name="T78" fmla="*/ 2147483647 w 1500"/>
              <a:gd name="T79" fmla="*/ 2147483647 h 989"/>
              <a:gd name="T80" fmla="*/ 2147483647 w 1500"/>
              <a:gd name="T81" fmla="*/ 2147483647 h 989"/>
              <a:gd name="T82" fmla="*/ 2147483647 w 1500"/>
              <a:gd name="T83" fmla="*/ 2147483647 h 989"/>
              <a:gd name="T84" fmla="*/ 2147483647 w 1500"/>
              <a:gd name="T85" fmla="*/ 2147483647 h 989"/>
              <a:gd name="T86" fmla="*/ 2147483647 w 1500"/>
              <a:gd name="T87" fmla="*/ 2147483647 h 989"/>
              <a:gd name="T88" fmla="*/ 2147483647 w 1500"/>
              <a:gd name="T89" fmla="*/ 2147483647 h 989"/>
              <a:gd name="T90" fmla="*/ 2147483647 w 1500"/>
              <a:gd name="T91" fmla="*/ 2147483647 h 989"/>
              <a:gd name="T92" fmla="*/ 2147483647 w 1500"/>
              <a:gd name="T93" fmla="*/ 2147483647 h 989"/>
              <a:gd name="T94" fmla="*/ 2147483647 w 1500"/>
              <a:gd name="T95" fmla="*/ 2147483647 h 9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00"/>
              <a:gd name="T145" fmla="*/ 0 h 989"/>
              <a:gd name="T146" fmla="*/ 1500 w 1500"/>
              <a:gd name="T147" fmla="*/ 989 h 9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00" h="989">
                <a:moveTo>
                  <a:pt x="524" y="988"/>
                </a:moveTo>
                <a:lnTo>
                  <a:pt x="531" y="989"/>
                </a:lnTo>
                <a:lnTo>
                  <a:pt x="602" y="965"/>
                </a:lnTo>
                <a:lnTo>
                  <a:pt x="677" y="924"/>
                </a:lnTo>
                <a:lnTo>
                  <a:pt x="734" y="865"/>
                </a:lnTo>
                <a:lnTo>
                  <a:pt x="822" y="832"/>
                </a:lnTo>
                <a:lnTo>
                  <a:pt x="915" y="836"/>
                </a:lnTo>
                <a:lnTo>
                  <a:pt x="1002" y="891"/>
                </a:lnTo>
                <a:lnTo>
                  <a:pt x="1078" y="901"/>
                </a:lnTo>
                <a:lnTo>
                  <a:pt x="1140" y="869"/>
                </a:lnTo>
                <a:lnTo>
                  <a:pt x="1218" y="854"/>
                </a:lnTo>
                <a:lnTo>
                  <a:pt x="1281" y="891"/>
                </a:lnTo>
                <a:lnTo>
                  <a:pt x="1281" y="934"/>
                </a:lnTo>
                <a:lnTo>
                  <a:pt x="1316" y="952"/>
                </a:lnTo>
                <a:lnTo>
                  <a:pt x="1367" y="948"/>
                </a:lnTo>
                <a:lnTo>
                  <a:pt x="1390" y="901"/>
                </a:lnTo>
                <a:lnTo>
                  <a:pt x="1425" y="877"/>
                </a:lnTo>
                <a:lnTo>
                  <a:pt x="1500" y="877"/>
                </a:lnTo>
                <a:lnTo>
                  <a:pt x="1465" y="799"/>
                </a:lnTo>
                <a:lnTo>
                  <a:pt x="1437" y="767"/>
                </a:lnTo>
                <a:lnTo>
                  <a:pt x="1374" y="735"/>
                </a:lnTo>
                <a:lnTo>
                  <a:pt x="1339" y="762"/>
                </a:lnTo>
                <a:lnTo>
                  <a:pt x="1286" y="772"/>
                </a:lnTo>
                <a:lnTo>
                  <a:pt x="1218" y="758"/>
                </a:lnTo>
                <a:lnTo>
                  <a:pt x="1183" y="717"/>
                </a:lnTo>
                <a:lnTo>
                  <a:pt x="1194" y="662"/>
                </a:lnTo>
                <a:lnTo>
                  <a:pt x="1205" y="582"/>
                </a:lnTo>
                <a:lnTo>
                  <a:pt x="1275" y="536"/>
                </a:lnTo>
                <a:lnTo>
                  <a:pt x="1222" y="494"/>
                </a:lnTo>
                <a:lnTo>
                  <a:pt x="1234" y="462"/>
                </a:lnTo>
                <a:lnTo>
                  <a:pt x="1222" y="429"/>
                </a:lnTo>
                <a:lnTo>
                  <a:pt x="1164" y="384"/>
                </a:lnTo>
                <a:lnTo>
                  <a:pt x="1159" y="324"/>
                </a:lnTo>
                <a:lnTo>
                  <a:pt x="1183" y="282"/>
                </a:lnTo>
                <a:lnTo>
                  <a:pt x="1234" y="267"/>
                </a:lnTo>
                <a:lnTo>
                  <a:pt x="1263" y="259"/>
                </a:lnTo>
                <a:lnTo>
                  <a:pt x="1269" y="226"/>
                </a:lnTo>
                <a:lnTo>
                  <a:pt x="1228" y="208"/>
                </a:lnTo>
                <a:lnTo>
                  <a:pt x="1164" y="167"/>
                </a:lnTo>
                <a:lnTo>
                  <a:pt x="1136" y="101"/>
                </a:lnTo>
                <a:lnTo>
                  <a:pt x="1095" y="79"/>
                </a:lnTo>
                <a:lnTo>
                  <a:pt x="1018" y="65"/>
                </a:lnTo>
                <a:lnTo>
                  <a:pt x="903" y="82"/>
                </a:lnTo>
                <a:lnTo>
                  <a:pt x="840" y="94"/>
                </a:lnTo>
                <a:lnTo>
                  <a:pt x="808" y="128"/>
                </a:lnTo>
                <a:lnTo>
                  <a:pt x="782" y="136"/>
                </a:lnTo>
                <a:lnTo>
                  <a:pt x="737" y="130"/>
                </a:lnTo>
                <a:lnTo>
                  <a:pt x="721" y="143"/>
                </a:lnTo>
                <a:lnTo>
                  <a:pt x="706" y="161"/>
                </a:lnTo>
                <a:lnTo>
                  <a:pt x="714" y="176"/>
                </a:lnTo>
                <a:lnTo>
                  <a:pt x="718" y="191"/>
                </a:lnTo>
                <a:lnTo>
                  <a:pt x="699" y="198"/>
                </a:lnTo>
                <a:lnTo>
                  <a:pt x="700" y="238"/>
                </a:lnTo>
                <a:lnTo>
                  <a:pt x="689" y="233"/>
                </a:lnTo>
                <a:lnTo>
                  <a:pt x="683" y="196"/>
                </a:lnTo>
                <a:lnTo>
                  <a:pt x="671" y="167"/>
                </a:lnTo>
                <a:lnTo>
                  <a:pt x="660" y="104"/>
                </a:lnTo>
                <a:lnTo>
                  <a:pt x="652" y="106"/>
                </a:lnTo>
                <a:lnTo>
                  <a:pt x="644" y="99"/>
                </a:lnTo>
                <a:lnTo>
                  <a:pt x="643" y="81"/>
                </a:lnTo>
                <a:lnTo>
                  <a:pt x="633" y="53"/>
                </a:lnTo>
                <a:lnTo>
                  <a:pt x="604" y="62"/>
                </a:lnTo>
                <a:lnTo>
                  <a:pt x="575" y="79"/>
                </a:lnTo>
                <a:lnTo>
                  <a:pt x="567" y="69"/>
                </a:lnTo>
                <a:lnTo>
                  <a:pt x="563" y="49"/>
                </a:lnTo>
                <a:lnTo>
                  <a:pt x="537" y="34"/>
                </a:lnTo>
                <a:lnTo>
                  <a:pt x="514" y="79"/>
                </a:lnTo>
                <a:lnTo>
                  <a:pt x="483" y="87"/>
                </a:lnTo>
                <a:lnTo>
                  <a:pt x="474" y="69"/>
                </a:lnTo>
                <a:lnTo>
                  <a:pt x="484" y="48"/>
                </a:lnTo>
                <a:lnTo>
                  <a:pt x="453" y="31"/>
                </a:lnTo>
                <a:lnTo>
                  <a:pt x="429" y="25"/>
                </a:lnTo>
                <a:lnTo>
                  <a:pt x="425" y="12"/>
                </a:lnTo>
                <a:lnTo>
                  <a:pt x="401" y="0"/>
                </a:lnTo>
                <a:lnTo>
                  <a:pt x="373" y="13"/>
                </a:lnTo>
                <a:lnTo>
                  <a:pt x="325" y="21"/>
                </a:lnTo>
                <a:lnTo>
                  <a:pt x="275" y="25"/>
                </a:lnTo>
                <a:lnTo>
                  <a:pt x="248" y="53"/>
                </a:lnTo>
                <a:lnTo>
                  <a:pt x="221" y="60"/>
                </a:lnTo>
                <a:lnTo>
                  <a:pt x="232" y="70"/>
                </a:lnTo>
                <a:lnTo>
                  <a:pt x="269" y="84"/>
                </a:lnTo>
                <a:lnTo>
                  <a:pt x="292" y="113"/>
                </a:lnTo>
                <a:lnTo>
                  <a:pt x="293" y="127"/>
                </a:lnTo>
                <a:lnTo>
                  <a:pt x="284" y="135"/>
                </a:lnTo>
                <a:lnTo>
                  <a:pt x="266" y="130"/>
                </a:lnTo>
                <a:lnTo>
                  <a:pt x="235" y="140"/>
                </a:lnTo>
                <a:lnTo>
                  <a:pt x="230" y="149"/>
                </a:lnTo>
                <a:lnTo>
                  <a:pt x="244" y="158"/>
                </a:lnTo>
                <a:lnTo>
                  <a:pt x="232" y="174"/>
                </a:lnTo>
                <a:lnTo>
                  <a:pt x="216" y="184"/>
                </a:lnTo>
                <a:lnTo>
                  <a:pt x="203" y="174"/>
                </a:lnTo>
                <a:lnTo>
                  <a:pt x="195" y="158"/>
                </a:lnTo>
                <a:lnTo>
                  <a:pt x="185" y="167"/>
                </a:lnTo>
                <a:lnTo>
                  <a:pt x="192" y="196"/>
                </a:lnTo>
                <a:lnTo>
                  <a:pt x="163" y="216"/>
                </a:lnTo>
                <a:lnTo>
                  <a:pt x="142" y="218"/>
                </a:lnTo>
                <a:lnTo>
                  <a:pt x="145" y="197"/>
                </a:lnTo>
                <a:lnTo>
                  <a:pt x="151" y="172"/>
                </a:lnTo>
                <a:lnTo>
                  <a:pt x="181" y="117"/>
                </a:lnTo>
                <a:lnTo>
                  <a:pt x="175" y="84"/>
                </a:lnTo>
                <a:lnTo>
                  <a:pt x="169" y="69"/>
                </a:lnTo>
                <a:lnTo>
                  <a:pt x="153" y="62"/>
                </a:lnTo>
                <a:lnTo>
                  <a:pt x="140" y="136"/>
                </a:lnTo>
                <a:lnTo>
                  <a:pt x="129" y="149"/>
                </a:lnTo>
                <a:lnTo>
                  <a:pt x="107" y="156"/>
                </a:lnTo>
                <a:lnTo>
                  <a:pt x="94" y="141"/>
                </a:lnTo>
                <a:lnTo>
                  <a:pt x="94" y="128"/>
                </a:lnTo>
                <a:lnTo>
                  <a:pt x="82" y="130"/>
                </a:lnTo>
                <a:lnTo>
                  <a:pt x="60" y="133"/>
                </a:lnTo>
                <a:lnTo>
                  <a:pt x="49" y="140"/>
                </a:lnTo>
                <a:lnTo>
                  <a:pt x="62" y="154"/>
                </a:lnTo>
                <a:lnTo>
                  <a:pt x="94" y="176"/>
                </a:lnTo>
                <a:lnTo>
                  <a:pt x="69" y="196"/>
                </a:lnTo>
                <a:lnTo>
                  <a:pt x="70" y="219"/>
                </a:lnTo>
                <a:lnTo>
                  <a:pt x="48" y="224"/>
                </a:lnTo>
                <a:lnTo>
                  <a:pt x="11" y="216"/>
                </a:lnTo>
                <a:lnTo>
                  <a:pt x="0" y="236"/>
                </a:lnTo>
                <a:lnTo>
                  <a:pt x="49" y="259"/>
                </a:lnTo>
                <a:lnTo>
                  <a:pt x="76" y="286"/>
                </a:lnTo>
                <a:lnTo>
                  <a:pt x="79" y="301"/>
                </a:lnTo>
                <a:lnTo>
                  <a:pt x="70" y="307"/>
                </a:lnTo>
                <a:lnTo>
                  <a:pt x="49" y="300"/>
                </a:lnTo>
                <a:lnTo>
                  <a:pt x="29" y="301"/>
                </a:lnTo>
                <a:lnTo>
                  <a:pt x="21" y="325"/>
                </a:lnTo>
                <a:lnTo>
                  <a:pt x="25" y="335"/>
                </a:lnTo>
                <a:lnTo>
                  <a:pt x="52" y="340"/>
                </a:lnTo>
                <a:lnTo>
                  <a:pt x="75" y="331"/>
                </a:lnTo>
                <a:lnTo>
                  <a:pt x="102" y="310"/>
                </a:lnTo>
                <a:lnTo>
                  <a:pt x="124" y="318"/>
                </a:lnTo>
                <a:lnTo>
                  <a:pt x="138" y="346"/>
                </a:lnTo>
                <a:lnTo>
                  <a:pt x="160" y="360"/>
                </a:lnTo>
                <a:lnTo>
                  <a:pt x="156" y="382"/>
                </a:lnTo>
                <a:lnTo>
                  <a:pt x="141" y="419"/>
                </a:lnTo>
                <a:lnTo>
                  <a:pt x="147" y="420"/>
                </a:lnTo>
                <a:lnTo>
                  <a:pt x="164" y="414"/>
                </a:lnTo>
                <a:lnTo>
                  <a:pt x="185" y="396"/>
                </a:lnTo>
                <a:lnTo>
                  <a:pt x="204" y="377"/>
                </a:lnTo>
                <a:lnTo>
                  <a:pt x="245" y="372"/>
                </a:lnTo>
                <a:lnTo>
                  <a:pt x="267" y="350"/>
                </a:lnTo>
                <a:lnTo>
                  <a:pt x="319" y="353"/>
                </a:lnTo>
                <a:lnTo>
                  <a:pt x="367" y="378"/>
                </a:lnTo>
                <a:lnTo>
                  <a:pt x="350" y="401"/>
                </a:lnTo>
                <a:lnTo>
                  <a:pt x="320" y="439"/>
                </a:lnTo>
                <a:lnTo>
                  <a:pt x="320" y="470"/>
                </a:lnTo>
                <a:lnTo>
                  <a:pt x="344" y="540"/>
                </a:lnTo>
                <a:lnTo>
                  <a:pt x="344" y="555"/>
                </a:lnTo>
                <a:lnTo>
                  <a:pt x="367" y="569"/>
                </a:lnTo>
                <a:lnTo>
                  <a:pt x="373" y="550"/>
                </a:lnTo>
                <a:lnTo>
                  <a:pt x="379" y="540"/>
                </a:lnTo>
                <a:lnTo>
                  <a:pt x="401" y="536"/>
                </a:lnTo>
                <a:lnTo>
                  <a:pt x="423" y="538"/>
                </a:lnTo>
                <a:lnTo>
                  <a:pt x="432" y="555"/>
                </a:lnTo>
                <a:lnTo>
                  <a:pt x="426" y="569"/>
                </a:lnTo>
                <a:lnTo>
                  <a:pt x="379" y="578"/>
                </a:lnTo>
                <a:lnTo>
                  <a:pt x="362" y="592"/>
                </a:lnTo>
                <a:lnTo>
                  <a:pt x="370" y="611"/>
                </a:lnTo>
                <a:lnTo>
                  <a:pt x="344" y="615"/>
                </a:lnTo>
                <a:lnTo>
                  <a:pt x="382" y="637"/>
                </a:lnTo>
                <a:lnTo>
                  <a:pt x="408" y="626"/>
                </a:lnTo>
                <a:lnTo>
                  <a:pt x="426" y="619"/>
                </a:lnTo>
                <a:lnTo>
                  <a:pt x="426" y="642"/>
                </a:lnTo>
                <a:lnTo>
                  <a:pt x="438" y="662"/>
                </a:lnTo>
                <a:lnTo>
                  <a:pt x="427" y="662"/>
                </a:lnTo>
                <a:lnTo>
                  <a:pt x="412" y="655"/>
                </a:lnTo>
                <a:lnTo>
                  <a:pt x="391" y="657"/>
                </a:lnTo>
                <a:lnTo>
                  <a:pt x="361" y="690"/>
                </a:lnTo>
                <a:lnTo>
                  <a:pt x="367" y="698"/>
                </a:lnTo>
                <a:lnTo>
                  <a:pt x="397" y="690"/>
                </a:lnTo>
                <a:lnTo>
                  <a:pt x="432" y="694"/>
                </a:lnTo>
                <a:lnTo>
                  <a:pt x="438" y="717"/>
                </a:lnTo>
                <a:lnTo>
                  <a:pt x="397" y="732"/>
                </a:lnTo>
                <a:lnTo>
                  <a:pt x="385" y="782"/>
                </a:lnTo>
                <a:lnTo>
                  <a:pt x="402" y="801"/>
                </a:lnTo>
                <a:lnTo>
                  <a:pt x="449" y="814"/>
                </a:lnTo>
                <a:lnTo>
                  <a:pt x="455" y="827"/>
                </a:lnTo>
                <a:lnTo>
                  <a:pt x="443" y="833"/>
                </a:lnTo>
                <a:lnTo>
                  <a:pt x="429" y="822"/>
                </a:lnTo>
                <a:lnTo>
                  <a:pt x="416" y="822"/>
                </a:lnTo>
                <a:lnTo>
                  <a:pt x="409" y="835"/>
                </a:lnTo>
                <a:lnTo>
                  <a:pt x="425" y="847"/>
                </a:lnTo>
                <a:lnTo>
                  <a:pt x="426" y="853"/>
                </a:lnTo>
                <a:lnTo>
                  <a:pt x="413" y="853"/>
                </a:lnTo>
                <a:lnTo>
                  <a:pt x="375" y="835"/>
                </a:lnTo>
                <a:lnTo>
                  <a:pt x="359" y="853"/>
                </a:lnTo>
                <a:lnTo>
                  <a:pt x="358" y="868"/>
                </a:lnTo>
                <a:lnTo>
                  <a:pt x="385" y="865"/>
                </a:lnTo>
                <a:lnTo>
                  <a:pt x="426" y="872"/>
                </a:lnTo>
                <a:lnTo>
                  <a:pt x="459" y="893"/>
                </a:lnTo>
                <a:lnTo>
                  <a:pt x="484" y="899"/>
                </a:lnTo>
                <a:lnTo>
                  <a:pt x="489" y="944"/>
                </a:lnTo>
                <a:lnTo>
                  <a:pt x="496" y="947"/>
                </a:lnTo>
                <a:lnTo>
                  <a:pt x="519" y="955"/>
                </a:lnTo>
                <a:lnTo>
                  <a:pt x="524" y="988"/>
                </a:lnTo>
                <a:close/>
              </a:path>
            </a:pathLst>
          </a:custGeom>
          <a:solidFill>
            <a:srgbClr val="00B0F0"/>
          </a:solidFill>
          <a:ln w="1651">
            <a:solidFill>
              <a:srgbClr val="333333"/>
            </a:solidFill>
            <a:prstDash val="sysDot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sp>
        <p:nvSpPr>
          <p:cNvPr id="39" name="Freeform 66"/>
          <p:cNvSpPr>
            <a:spLocks noChangeAspect="1"/>
          </p:cNvSpPr>
          <p:nvPr/>
        </p:nvSpPr>
        <p:spPr bwMode="auto">
          <a:xfrm>
            <a:off x="2201080" y="2767039"/>
            <a:ext cx="1362808" cy="1512887"/>
          </a:xfrm>
          <a:custGeom>
            <a:avLst/>
            <a:gdLst>
              <a:gd name="T0" fmla="*/ 2147483647 w 1696"/>
              <a:gd name="T1" fmla="*/ 2147483647 h 1634"/>
              <a:gd name="T2" fmla="*/ 2147483647 w 1696"/>
              <a:gd name="T3" fmla="*/ 2147483647 h 1634"/>
              <a:gd name="T4" fmla="*/ 2147483647 w 1696"/>
              <a:gd name="T5" fmla="*/ 2147483647 h 1634"/>
              <a:gd name="T6" fmla="*/ 2147483647 w 1696"/>
              <a:gd name="T7" fmla="*/ 2147483647 h 1634"/>
              <a:gd name="T8" fmla="*/ 2147483647 w 1696"/>
              <a:gd name="T9" fmla="*/ 2147483647 h 1634"/>
              <a:gd name="T10" fmla="*/ 2147483647 w 1696"/>
              <a:gd name="T11" fmla="*/ 2147483647 h 1634"/>
              <a:gd name="T12" fmla="*/ 2147483647 w 1696"/>
              <a:gd name="T13" fmla="*/ 2147483647 h 1634"/>
              <a:gd name="T14" fmla="*/ 2147483647 w 1696"/>
              <a:gd name="T15" fmla="*/ 2147483647 h 1634"/>
              <a:gd name="T16" fmla="*/ 2147483647 w 1696"/>
              <a:gd name="T17" fmla="*/ 2147483647 h 1634"/>
              <a:gd name="T18" fmla="*/ 2147483647 w 1696"/>
              <a:gd name="T19" fmla="*/ 2147483647 h 1634"/>
              <a:gd name="T20" fmla="*/ 2147483647 w 1696"/>
              <a:gd name="T21" fmla="*/ 2147483647 h 1634"/>
              <a:gd name="T22" fmla="*/ 2147483647 w 1696"/>
              <a:gd name="T23" fmla="*/ 2147483647 h 1634"/>
              <a:gd name="T24" fmla="*/ 2147483647 w 1696"/>
              <a:gd name="T25" fmla="*/ 2147483647 h 1634"/>
              <a:gd name="T26" fmla="*/ 2147483647 w 1696"/>
              <a:gd name="T27" fmla="*/ 2147483647 h 1634"/>
              <a:gd name="T28" fmla="*/ 2147483647 w 1696"/>
              <a:gd name="T29" fmla="*/ 2147483647 h 1634"/>
              <a:gd name="T30" fmla="*/ 2147483647 w 1696"/>
              <a:gd name="T31" fmla="*/ 2147483647 h 1634"/>
              <a:gd name="T32" fmla="*/ 2147483647 w 1696"/>
              <a:gd name="T33" fmla="*/ 2147483647 h 1634"/>
              <a:gd name="T34" fmla="*/ 2147483647 w 1696"/>
              <a:gd name="T35" fmla="*/ 2147483647 h 1634"/>
              <a:gd name="T36" fmla="*/ 2147483647 w 1696"/>
              <a:gd name="T37" fmla="*/ 2147483647 h 1634"/>
              <a:gd name="T38" fmla="*/ 2147483647 w 1696"/>
              <a:gd name="T39" fmla="*/ 0 h 1634"/>
              <a:gd name="T40" fmla="*/ 2147483647 w 1696"/>
              <a:gd name="T41" fmla="*/ 2147483647 h 1634"/>
              <a:gd name="T42" fmla="*/ 2147483647 w 1696"/>
              <a:gd name="T43" fmla="*/ 2147483647 h 1634"/>
              <a:gd name="T44" fmla="*/ 2147483647 w 1696"/>
              <a:gd name="T45" fmla="*/ 2147483647 h 1634"/>
              <a:gd name="T46" fmla="*/ 2147483647 w 1696"/>
              <a:gd name="T47" fmla="*/ 2147483647 h 1634"/>
              <a:gd name="T48" fmla="*/ 2147483647 w 1696"/>
              <a:gd name="T49" fmla="*/ 2147483647 h 1634"/>
              <a:gd name="T50" fmla="*/ 2147483647 w 1696"/>
              <a:gd name="T51" fmla="*/ 2147483647 h 1634"/>
              <a:gd name="T52" fmla="*/ 2147483647 w 1696"/>
              <a:gd name="T53" fmla="*/ 2147483647 h 1634"/>
              <a:gd name="T54" fmla="*/ 2147483647 w 1696"/>
              <a:gd name="T55" fmla="*/ 2147483647 h 1634"/>
              <a:gd name="T56" fmla="*/ 2147483647 w 1696"/>
              <a:gd name="T57" fmla="*/ 2147483647 h 1634"/>
              <a:gd name="T58" fmla="*/ 2147483647 w 1696"/>
              <a:gd name="T59" fmla="*/ 2147483647 h 1634"/>
              <a:gd name="T60" fmla="*/ 2147483647 w 1696"/>
              <a:gd name="T61" fmla="*/ 2147483647 h 1634"/>
              <a:gd name="T62" fmla="*/ 2147483647 w 1696"/>
              <a:gd name="T63" fmla="*/ 2147483647 h 1634"/>
              <a:gd name="T64" fmla="*/ 2147483647 w 1696"/>
              <a:gd name="T65" fmla="*/ 2147483647 h 1634"/>
              <a:gd name="T66" fmla="*/ 2147483647 w 1696"/>
              <a:gd name="T67" fmla="*/ 2147483647 h 1634"/>
              <a:gd name="T68" fmla="*/ 2147483647 w 1696"/>
              <a:gd name="T69" fmla="*/ 2147483647 h 1634"/>
              <a:gd name="T70" fmla="*/ 2147483647 w 1696"/>
              <a:gd name="T71" fmla="*/ 2147483647 h 1634"/>
              <a:gd name="T72" fmla="*/ 2147483647 w 1696"/>
              <a:gd name="T73" fmla="*/ 2147483647 h 1634"/>
              <a:gd name="T74" fmla="*/ 2147483647 w 1696"/>
              <a:gd name="T75" fmla="*/ 2147483647 h 1634"/>
              <a:gd name="T76" fmla="*/ 2147483647 w 1696"/>
              <a:gd name="T77" fmla="*/ 2147483647 h 1634"/>
              <a:gd name="T78" fmla="*/ 2147483647 w 1696"/>
              <a:gd name="T79" fmla="*/ 2147483647 h 1634"/>
              <a:gd name="T80" fmla="*/ 2147483647 w 1696"/>
              <a:gd name="T81" fmla="*/ 2147483647 h 1634"/>
              <a:gd name="T82" fmla="*/ 2147483647 w 1696"/>
              <a:gd name="T83" fmla="*/ 2147483647 h 1634"/>
              <a:gd name="T84" fmla="*/ 2147483647 w 1696"/>
              <a:gd name="T85" fmla="*/ 2147483647 h 1634"/>
              <a:gd name="T86" fmla="*/ 2147483647 w 1696"/>
              <a:gd name="T87" fmla="*/ 2147483647 h 1634"/>
              <a:gd name="T88" fmla="*/ 2147483647 w 1696"/>
              <a:gd name="T89" fmla="*/ 2147483647 h 1634"/>
              <a:gd name="T90" fmla="*/ 2147483647 w 1696"/>
              <a:gd name="T91" fmla="*/ 2147483647 h 1634"/>
              <a:gd name="T92" fmla="*/ 2147483647 w 1696"/>
              <a:gd name="T93" fmla="*/ 2147483647 h 1634"/>
              <a:gd name="T94" fmla="*/ 2147483647 w 1696"/>
              <a:gd name="T95" fmla="*/ 2147483647 h 1634"/>
              <a:gd name="T96" fmla="*/ 2147483647 w 1696"/>
              <a:gd name="T97" fmla="*/ 2147483647 h 1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6"/>
              <a:gd name="T148" fmla="*/ 0 h 1634"/>
              <a:gd name="T149" fmla="*/ 1696 w 1696"/>
              <a:gd name="T150" fmla="*/ 1634 h 16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6" h="1634">
                <a:moveTo>
                  <a:pt x="1595" y="1548"/>
                </a:moveTo>
                <a:lnTo>
                  <a:pt x="1595" y="1490"/>
                </a:lnTo>
                <a:lnTo>
                  <a:pt x="1643" y="1407"/>
                </a:lnTo>
                <a:lnTo>
                  <a:pt x="1661" y="1323"/>
                </a:lnTo>
                <a:lnTo>
                  <a:pt x="1690" y="1268"/>
                </a:lnTo>
                <a:lnTo>
                  <a:pt x="1696" y="1239"/>
                </a:lnTo>
                <a:lnTo>
                  <a:pt x="1696" y="1202"/>
                </a:lnTo>
                <a:lnTo>
                  <a:pt x="1667" y="1161"/>
                </a:lnTo>
                <a:lnTo>
                  <a:pt x="1648" y="1168"/>
                </a:lnTo>
                <a:lnTo>
                  <a:pt x="1624" y="1196"/>
                </a:lnTo>
                <a:lnTo>
                  <a:pt x="1561" y="1244"/>
                </a:lnTo>
                <a:lnTo>
                  <a:pt x="1520" y="1234"/>
                </a:lnTo>
                <a:lnTo>
                  <a:pt x="1499" y="1205"/>
                </a:lnTo>
                <a:lnTo>
                  <a:pt x="1504" y="1183"/>
                </a:lnTo>
                <a:lnTo>
                  <a:pt x="1540" y="1173"/>
                </a:lnTo>
                <a:lnTo>
                  <a:pt x="1541" y="1154"/>
                </a:lnTo>
                <a:lnTo>
                  <a:pt x="1526" y="1126"/>
                </a:lnTo>
                <a:lnTo>
                  <a:pt x="1507" y="1061"/>
                </a:lnTo>
                <a:lnTo>
                  <a:pt x="1512" y="1020"/>
                </a:lnTo>
                <a:lnTo>
                  <a:pt x="1491" y="999"/>
                </a:lnTo>
                <a:lnTo>
                  <a:pt x="1494" y="951"/>
                </a:lnTo>
                <a:lnTo>
                  <a:pt x="1518" y="872"/>
                </a:lnTo>
                <a:lnTo>
                  <a:pt x="1538" y="837"/>
                </a:lnTo>
                <a:lnTo>
                  <a:pt x="1538" y="777"/>
                </a:lnTo>
                <a:lnTo>
                  <a:pt x="1555" y="751"/>
                </a:lnTo>
                <a:lnTo>
                  <a:pt x="1536" y="721"/>
                </a:lnTo>
                <a:lnTo>
                  <a:pt x="1519" y="699"/>
                </a:lnTo>
                <a:lnTo>
                  <a:pt x="1513" y="672"/>
                </a:lnTo>
                <a:lnTo>
                  <a:pt x="1532" y="620"/>
                </a:lnTo>
                <a:lnTo>
                  <a:pt x="1566" y="578"/>
                </a:lnTo>
                <a:lnTo>
                  <a:pt x="1547" y="489"/>
                </a:lnTo>
                <a:lnTo>
                  <a:pt x="1501" y="382"/>
                </a:lnTo>
                <a:lnTo>
                  <a:pt x="1495" y="294"/>
                </a:lnTo>
                <a:lnTo>
                  <a:pt x="1501" y="260"/>
                </a:lnTo>
                <a:lnTo>
                  <a:pt x="1511" y="232"/>
                </a:lnTo>
                <a:lnTo>
                  <a:pt x="1459" y="177"/>
                </a:lnTo>
                <a:lnTo>
                  <a:pt x="1438" y="127"/>
                </a:lnTo>
                <a:lnTo>
                  <a:pt x="1432" y="75"/>
                </a:lnTo>
                <a:lnTo>
                  <a:pt x="1400" y="0"/>
                </a:lnTo>
                <a:lnTo>
                  <a:pt x="1265" y="103"/>
                </a:lnTo>
                <a:lnTo>
                  <a:pt x="1224" y="178"/>
                </a:lnTo>
                <a:lnTo>
                  <a:pt x="1189" y="192"/>
                </a:lnTo>
                <a:lnTo>
                  <a:pt x="1161" y="173"/>
                </a:lnTo>
                <a:lnTo>
                  <a:pt x="1091" y="192"/>
                </a:lnTo>
                <a:lnTo>
                  <a:pt x="986" y="211"/>
                </a:lnTo>
                <a:lnTo>
                  <a:pt x="935" y="192"/>
                </a:lnTo>
                <a:lnTo>
                  <a:pt x="894" y="211"/>
                </a:lnTo>
                <a:lnTo>
                  <a:pt x="860" y="247"/>
                </a:lnTo>
                <a:lnTo>
                  <a:pt x="813" y="252"/>
                </a:lnTo>
                <a:lnTo>
                  <a:pt x="713" y="228"/>
                </a:lnTo>
                <a:lnTo>
                  <a:pt x="579" y="340"/>
                </a:lnTo>
                <a:lnTo>
                  <a:pt x="557" y="414"/>
                </a:lnTo>
                <a:lnTo>
                  <a:pt x="545" y="447"/>
                </a:lnTo>
                <a:lnTo>
                  <a:pt x="458" y="456"/>
                </a:lnTo>
                <a:lnTo>
                  <a:pt x="429" y="442"/>
                </a:lnTo>
                <a:lnTo>
                  <a:pt x="370" y="414"/>
                </a:lnTo>
                <a:lnTo>
                  <a:pt x="341" y="442"/>
                </a:lnTo>
                <a:lnTo>
                  <a:pt x="295" y="456"/>
                </a:lnTo>
                <a:lnTo>
                  <a:pt x="226" y="442"/>
                </a:lnTo>
                <a:lnTo>
                  <a:pt x="185" y="470"/>
                </a:lnTo>
                <a:lnTo>
                  <a:pt x="167" y="534"/>
                </a:lnTo>
                <a:lnTo>
                  <a:pt x="86" y="566"/>
                </a:lnTo>
                <a:lnTo>
                  <a:pt x="11" y="654"/>
                </a:lnTo>
                <a:lnTo>
                  <a:pt x="0" y="700"/>
                </a:lnTo>
                <a:lnTo>
                  <a:pt x="28" y="723"/>
                </a:lnTo>
                <a:lnTo>
                  <a:pt x="28" y="816"/>
                </a:lnTo>
                <a:lnTo>
                  <a:pt x="51" y="876"/>
                </a:lnTo>
                <a:lnTo>
                  <a:pt x="16" y="909"/>
                </a:lnTo>
                <a:lnTo>
                  <a:pt x="16" y="959"/>
                </a:lnTo>
                <a:lnTo>
                  <a:pt x="45" y="987"/>
                </a:lnTo>
                <a:lnTo>
                  <a:pt x="98" y="1011"/>
                </a:lnTo>
                <a:lnTo>
                  <a:pt x="150" y="1020"/>
                </a:lnTo>
                <a:lnTo>
                  <a:pt x="162" y="1052"/>
                </a:lnTo>
                <a:lnTo>
                  <a:pt x="133" y="1107"/>
                </a:lnTo>
                <a:lnTo>
                  <a:pt x="133" y="1185"/>
                </a:lnTo>
                <a:lnTo>
                  <a:pt x="45" y="1237"/>
                </a:lnTo>
                <a:lnTo>
                  <a:pt x="51" y="1283"/>
                </a:lnTo>
                <a:lnTo>
                  <a:pt x="24" y="1343"/>
                </a:lnTo>
                <a:lnTo>
                  <a:pt x="92" y="1376"/>
                </a:lnTo>
                <a:lnTo>
                  <a:pt x="185" y="1394"/>
                </a:lnTo>
                <a:lnTo>
                  <a:pt x="272" y="1418"/>
                </a:lnTo>
                <a:lnTo>
                  <a:pt x="354" y="1468"/>
                </a:lnTo>
                <a:lnTo>
                  <a:pt x="360" y="1514"/>
                </a:lnTo>
                <a:lnTo>
                  <a:pt x="342" y="1551"/>
                </a:lnTo>
                <a:lnTo>
                  <a:pt x="342" y="1588"/>
                </a:lnTo>
                <a:lnTo>
                  <a:pt x="435" y="1588"/>
                </a:lnTo>
                <a:lnTo>
                  <a:pt x="539" y="1616"/>
                </a:lnTo>
                <a:lnTo>
                  <a:pt x="598" y="1611"/>
                </a:lnTo>
                <a:lnTo>
                  <a:pt x="667" y="1597"/>
                </a:lnTo>
                <a:lnTo>
                  <a:pt x="777" y="1634"/>
                </a:lnTo>
                <a:lnTo>
                  <a:pt x="1074" y="1616"/>
                </a:lnTo>
                <a:lnTo>
                  <a:pt x="1185" y="1564"/>
                </a:lnTo>
                <a:lnTo>
                  <a:pt x="1254" y="1510"/>
                </a:lnTo>
                <a:lnTo>
                  <a:pt x="1324" y="1500"/>
                </a:lnTo>
                <a:lnTo>
                  <a:pt x="1405" y="1533"/>
                </a:lnTo>
                <a:lnTo>
                  <a:pt x="1509" y="1527"/>
                </a:lnTo>
                <a:lnTo>
                  <a:pt x="1595" y="1548"/>
                </a:lnTo>
                <a:close/>
              </a:path>
            </a:pathLst>
          </a:custGeom>
          <a:solidFill>
            <a:srgbClr val="FFFF00"/>
          </a:solidFill>
          <a:ln w="1651">
            <a:solidFill>
              <a:srgbClr val="333333"/>
            </a:solidFill>
            <a:prstDash val="sysDot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sp>
        <p:nvSpPr>
          <p:cNvPr id="40" name="Freeform 69"/>
          <p:cNvSpPr>
            <a:spLocks noChangeAspect="1"/>
          </p:cNvSpPr>
          <p:nvPr/>
        </p:nvSpPr>
        <p:spPr bwMode="auto">
          <a:xfrm>
            <a:off x="954434" y="4403750"/>
            <a:ext cx="1249974" cy="1054100"/>
          </a:xfrm>
          <a:custGeom>
            <a:avLst/>
            <a:gdLst>
              <a:gd name="T0" fmla="*/ 2147483647 w 1562"/>
              <a:gd name="T1" fmla="*/ 2147483647 h 1138"/>
              <a:gd name="T2" fmla="*/ 2147483647 w 1562"/>
              <a:gd name="T3" fmla="*/ 2147483647 h 1138"/>
              <a:gd name="T4" fmla="*/ 2147483647 w 1562"/>
              <a:gd name="T5" fmla="*/ 2147483647 h 1138"/>
              <a:gd name="T6" fmla="*/ 2147483647 w 1562"/>
              <a:gd name="T7" fmla="*/ 2147483647 h 1138"/>
              <a:gd name="T8" fmla="*/ 2147483647 w 1562"/>
              <a:gd name="T9" fmla="*/ 2147483647 h 1138"/>
              <a:gd name="T10" fmla="*/ 2147483647 w 1562"/>
              <a:gd name="T11" fmla="*/ 2147483647 h 1138"/>
              <a:gd name="T12" fmla="*/ 2147483647 w 1562"/>
              <a:gd name="T13" fmla="*/ 2147483647 h 1138"/>
              <a:gd name="T14" fmla="*/ 2147483647 w 1562"/>
              <a:gd name="T15" fmla="*/ 2147483647 h 1138"/>
              <a:gd name="T16" fmla="*/ 2147483647 w 1562"/>
              <a:gd name="T17" fmla="*/ 2147483647 h 1138"/>
              <a:gd name="T18" fmla="*/ 2147483647 w 1562"/>
              <a:gd name="T19" fmla="*/ 2147483647 h 1138"/>
              <a:gd name="T20" fmla="*/ 2147483647 w 1562"/>
              <a:gd name="T21" fmla="*/ 2147483647 h 1138"/>
              <a:gd name="T22" fmla="*/ 2147483647 w 1562"/>
              <a:gd name="T23" fmla="*/ 2147483647 h 1138"/>
              <a:gd name="T24" fmla="*/ 2147483647 w 1562"/>
              <a:gd name="T25" fmla="*/ 2147483647 h 1138"/>
              <a:gd name="T26" fmla="*/ 2147483647 w 1562"/>
              <a:gd name="T27" fmla="*/ 2147483647 h 1138"/>
              <a:gd name="T28" fmla="*/ 2147483647 w 1562"/>
              <a:gd name="T29" fmla="*/ 2147483647 h 1138"/>
              <a:gd name="T30" fmla="*/ 2147483647 w 1562"/>
              <a:gd name="T31" fmla="*/ 2147483647 h 1138"/>
              <a:gd name="T32" fmla="*/ 2147483647 w 1562"/>
              <a:gd name="T33" fmla="*/ 2147483647 h 1138"/>
              <a:gd name="T34" fmla="*/ 2147483647 w 1562"/>
              <a:gd name="T35" fmla="*/ 2147483647 h 1138"/>
              <a:gd name="T36" fmla="*/ 2147483647 w 1562"/>
              <a:gd name="T37" fmla="*/ 2147483647 h 1138"/>
              <a:gd name="T38" fmla="*/ 2147483647 w 1562"/>
              <a:gd name="T39" fmla="*/ 0 h 1138"/>
              <a:gd name="T40" fmla="*/ 2147483647 w 1562"/>
              <a:gd name="T41" fmla="*/ 2147483647 h 1138"/>
              <a:gd name="T42" fmla="*/ 2147483647 w 1562"/>
              <a:gd name="T43" fmla="*/ 2147483647 h 1138"/>
              <a:gd name="T44" fmla="*/ 2147483647 w 1562"/>
              <a:gd name="T45" fmla="*/ 2147483647 h 1138"/>
              <a:gd name="T46" fmla="*/ 2147483647 w 1562"/>
              <a:gd name="T47" fmla="*/ 2147483647 h 1138"/>
              <a:gd name="T48" fmla="*/ 2147483647 w 1562"/>
              <a:gd name="T49" fmla="*/ 2147483647 h 1138"/>
              <a:gd name="T50" fmla="*/ 2147483647 w 1562"/>
              <a:gd name="T51" fmla="*/ 2147483647 h 1138"/>
              <a:gd name="T52" fmla="*/ 2147483647 w 1562"/>
              <a:gd name="T53" fmla="*/ 2147483647 h 1138"/>
              <a:gd name="T54" fmla="*/ 2147483647 w 1562"/>
              <a:gd name="T55" fmla="*/ 2147483647 h 1138"/>
              <a:gd name="T56" fmla="*/ 2147483647 w 1562"/>
              <a:gd name="T57" fmla="*/ 2147483647 h 1138"/>
              <a:gd name="T58" fmla="*/ 2147483647 w 1562"/>
              <a:gd name="T59" fmla="*/ 2147483647 h 1138"/>
              <a:gd name="T60" fmla="*/ 2147483647 w 1562"/>
              <a:gd name="T61" fmla="*/ 2147483647 h 1138"/>
              <a:gd name="T62" fmla="*/ 2147483647 w 1562"/>
              <a:gd name="T63" fmla="*/ 2147483647 h 1138"/>
              <a:gd name="T64" fmla="*/ 2147483647 w 1562"/>
              <a:gd name="T65" fmla="*/ 2147483647 h 1138"/>
              <a:gd name="T66" fmla="*/ 2147483647 w 1562"/>
              <a:gd name="T67" fmla="*/ 2147483647 h 1138"/>
              <a:gd name="T68" fmla="*/ 2147483647 w 1562"/>
              <a:gd name="T69" fmla="*/ 2147483647 h 1138"/>
              <a:gd name="T70" fmla="*/ 2147483647 w 1562"/>
              <a:gd name="T71" fmla="*/ 2147483647 h 1138"/>
              <a:gd name="T72" fmla="*/ 2147483647 w 1562"/>
              <a:gd name="T73" fmla="*/ 2147483647 h 1138"/>
              <a:gd name="T74" fmla="*/ 2147483647 w 1562"/>
              <a:gd name="T75" fmla="*/ 2147483647 h 1138"/>
              <a:gd name="T76" fmla="*/ 2147483647 w 1562"/>
              <a:gd name="T77" fmla="*/ 2147483647 h 1138"/>
              <a:gd name="T78" fmla="*/ 2147483647 w 1562"/>
              <a:gd name="T79" fmla="*/ 2147483647 h 1138"/>
              <a:gd name="T80" fmla="*/ 2147483647 w 1562"/>
              <a:gd name="T81" fmla="*/ 2147483647 h 1138"/>
              <a:gd name="T82" fmla="*/ 2147483647 w 1562"/>
              <a:gd name="T83" fmla="*/ 2147483647 h 1138"/>
              <a:gd name="T84" fmla="*/ 2147483647 w 1562"/>
              <a:gd name="T85" fmla="*/ 2147483647 h 1138"/>
              <a:gd name="T86" fmla="*/ 2147483647 w 1562"/>
              <a:gd name="T87" fmla="*/ 2147483647 h 1138"/>
              <a:gd name="T88" fmla="*/ 2147483647 w 1562"/>
              <a:gd name="T89" fmla="*/ 2147483647 h 1138"/>
              <a:gd name="T90" fmla="*/ 2147483647 w 1562"/>
              <a:gd name="T91" fmla="*/ 2147483647 h 1138"/>
              <a:gd name="T92" fmla="*/ 2147483647 w 1562"/>
              <a:gd name="T93" fmla="*/ 2147483647 h 1138"/>
              <a:gd name="T94" fmla="*/ 2147483647 w 1562"/>
              <a:gd name="T95" fmla="*/ 2147483647 h 1138"/>
              <a:gd name="T96" fmla="*/ 2147483647 w 1562"/>
              <a:gd name="T97" fmla="*/ 2147483647 h 1138"/>
              <a:gd name="T98" fmla="*/ 2147483647 w 1562"/>
              <a:gd name="T99" fmla="*/ 2147483647 h 1138"/>
              <a:gd name="T100" fmla="*/ 2147483647 w 1562"/>
              <a:gd name="T101" fmla="*/ 2147483647 h 1138"/>
              <a:gd name="T102" fmla="*/ 2147483647 w 1562"/>
              <a:gd name="T103" fmla="*/ 2147483647 h 1138"/>
              <a:gd name="T104" fmla="*/ 2147483647 w 1562"/>
              <a:gd name="T105" fmla="*/ 2147483647 h 1138"/>
              <a:gd name="T106" fmla="*/ 2147483647 w 1562"/>
              <a:gd name="T107" fmla="*/ 2147483647 h 1138"/>
              <a:gd name="T108" fmla="*/ 2147483647 w 1562"/>
              <a:gd name="T109" fmla="*/ 2147483647 h 1138"/>
              <a:gd name="T110" fmla="*/ 2147483647 w 1562"/>
              <a:gd name="T111" fmla="*/ 2147483647 h 1138"/>
              <a:gd name="T112" fmla="*/ 2147483647 w 1562"/>
              <a:gd name="T113" fmla="*/ 2147483647 h 11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62"/>
              <a:gd name="T172" fmla="*/ 0 h 1138"/>
              <a:gd name="T173" fmla="*/ 1562 w 1562"/>
              <a:gd name="T174" fmla="*/ 1138 h 11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62" h="1138">
                <a:moveTo>
                  <a:pt x="948" y="862"/>
                </a:moveTo>
                <a:lnTo>
                  <a:pt x="947" y="878"/>
                </a:lnTo>
                <a:lnTo>
                  <a:pt x="962" y="904"/>
                </a:lnTo>
                <a:lnTo>
                  <a:pt x="982" y="926"/>
                </a:lnTo>
                <a:lnTo>
                  <a:pt x="1009" y="940"/>
                </a:lnTo>
                <a:lnTo>
                  <a:pt x="1012" y="968"/>
                </a:lnTo>
                <a:lnTo>
                  <a:pt x="1042" y="977"/>
                </a:lnTo>
                <a:lnTo>
                  <a:pt x="1081" y="1005"/>
                </a:lnTo>
                <a:lnTo>
                  <a:pt x="1089" y="996"/>
                </a:lnTo>
                <a:lnTo>
                  <a:pt x="1083" y="968"/>
                </a:lnTo>
                <a:lnTo>
                  <a:pt x="1090" y="958"/>
                </a:lnTo>
                <a:lnTo>
                  <a:pt x="1117" y="968"/>
                </a:lnTo>
                <a:lnTo>
                  <a:pt x="1140" y="927"/>
                </a:lnTo>
                <a:lnTo>
                  <a:pt x="1144" y="912"/>
                </a:lnTo>
                <a:lnTo>
                  <a:pt x="1156" y="896"/>
                </a:lnTo>
                <a:lnTo>
                  <a:pt x="1106" y="890"/>
                </a:lnTo>
                <a:lnTo>
                  <a:pt x="1083" y="875"/>
                </a:lnTo>
                <a:lnTo>
                  <a:pt x="1087" y="858"/>
                </a:lnTo>
                <a:lnTo>
                  <a:pt x="1118" y="847"/>
                </a:lnTo>
                <a:lnTo>
                  <a:pt x="1148" y="851"/>
                </a:lnTo>
                <a:lnTo>
                  <a:pt x="1178" y="859"/>
                </a:lnTo>
                <a:lnTo>
                  <a:pt x="1217" y="863"/>
                </a:lnTo>
                <a:lnTo>
                  <a:pt x="1235" y="856"/>
                </a:lnTo>
                <a:lnTo>
                  <a:pt x="1232" y="835"/>
                </a:lnTo>
                <a:lnTo>
                  <a:pt x="1204" y="829"/>
                </a:lnTo>
                <a:lnTo>
                  <a:pt x="1189" y="824"/>
                </a:lnTo>
                <a:lnTo>
                  <a:pt x="1191" y="817"/>
                </a:lnTo>
                <a:lnTo>
                  <a:pt x="1213" y="814"/>
                </a:lnTo>
                <a:lnTo>
                  <a:pt x="1216" y="806"/>
                </a:lnTo>
                <a:lnTo>
                  <a:pt x="1165" y="780"/>
                </a:lnTo>
                <a:lnTo>
                  <a:pt x="1152" y="764"/>
                </a:lnTo>
                <a:lnTo>
                  <a:pt x="1137" y="748"/>
                </a:lnTo>
                <a:lnTo>
                  <a:pt x="1107" y="745"/>
                </a:lnTo>
                <a:lnTo>
                  <a:pt x="1103" y="720"/>
                </a:lnTo>
                <a:lnTo>
                  <a:pt x="1108" y="709"/>
                </a:lnTo>
                <a:lnTo>
                  <a:pt x="1125" y="700"/>
                </a:lnTo>
                <a:lnTo>
                  <a:pt x="1118" y="693"/>
                </a:lnTo>
                <a:lnTo>
                  <a:pt x="1103" y="693"/>
                </a:lnTo>
                <a:lnTo>
                  <a:pt x="1087" y="690"/>
                </a:lnTo>
                <a:lnTo>
                  <a:pt x="1090" y="675"/>
                </a:lnTo>
                <a:lnTo>
                  <a:pt x="1108" y="671"/>
                </a:lnTo>
                <a:lnTo>
                  <a:pt x="1140" y="659"/>
                </a:lnTo>
                <a:lnTo>
                  <a:pt x="1176" y="642"/>
                </a:lnTo>
                <a:lnTo>
                  <a:pt x="1211" y="628"/>
                </a:lnTo>
                <a:lnTo>
                  <a:pt x="1244" y="628"/>
                </a:lnTo>
                <a:lnTo>
                  <a:pt x="1264" y="653"/>
                </a:lnTo>
                <a:lnTo>
                  <a:pt x="1285" y="656"/>
                </a:lnTo>
                <a:lnTo>
                  <a:pt x="1301" y="684"/>
                </a:lnTo>
                <a:lnTo>
                  <a:pt x="1327" y="690"/>
                </a:lnTo>
                <a:lnTo>
                  <a:pt x="1345" y="693"/>
                </a:lnTo>
                <a:lnTo>
                  <a:pt x="1347" y="703"/>
                </a:lnTo>
                <a:lnTo>
                  <a:pt x="1335" y="713"/>
                </a:lnTo>
                <a:lnTo>
                  <a:pt x="1306" y="716"/>
                </a:lnTo>
                <a:lnTo>
                  <a:pt x="1287" y="718"/>
                </a:lnTo>
                <a:lnTo>
                  <a:pt x="1287" y="730"/>
                </a:lnTo>
                <a:lnTo>
                  <a:pt x="1296" y="734"/>
                </a:lnTo>
                <a:lnTo>
                  <a:pt x="1315" y="736"/>
                </a:lnTo>
                <a:lnTo>
                  <a:pt x="1315" y="745"/>
                </a:lnTo>
                <a:lnTo>
                  <a:pt x="1290" y="759"/>
                </a:lnTo>
                <a:lnTo>
                  <a:pt x="1285" y="779"/>
                </a:lnTo>
                <a:lnTo>
                  <a:pt x="1298" y="798"/>
                </a:lnTo>
                <a:lnTo>
                  <a:pt x="1310" y="812"/>
                </a:lnTo>
                <a:lnTo>
                  <a:pt x="1345" y="805"/>
                </a:lnTo>
                <a:lnTo>
                  <a:pt x="1357" y="814"/>
                </a:lnTo>
                <a:lnTo>
                  <a:pt x="1369" y="820"/>
                </a:lnTo>
                <a:lnTo>
                  <a:pt x="1428" y="820"/>
                </a:lnTo>
                <a:lnTo>
                  <a:pt x="1452" y="834"/>
                </a:lnTo>
                <a:lnTo>
                  <a:pt x="1477" y="852"/>
                </a:lnTo>
                <a:lnTo>
                  <a:pt x="1528" y="866"/>
                </a:lnTo>
                <a:lnTo>
                  <a:pt x="1551" y="865"/>
                </a:lnTo>
                <a:lnTo>
                  <a:pt x="1562" y="856"/>
                </a:lnTo>
                <a:lnTo>
                  <a:pt x="1535" y="822"/>
                </a:lnTo>
                <a:lnTo>
                  <a:pt x="1540" y="804"/>
                </a:lnTo>
                <a:lnTo>
                  <a:pt x="1521" y="787"/>
                </a:lnTo>
                <a:lnTo>
                  <a:pt x="1491" y="750"/>
                </a:lnTo>
                <a:lnTo>
                  <a:pt x="1491" y="717"/>
                </a:lnTo>
                <a:lnTo>
                  <a:pt x="1498" y="659"/>
                </a:lnTo>
                <a:lnTo>
                  <a:pt x="1494" y="630"/>
                </a:lnTo>
                <a:lnTo>
                  <a:pt x="1513" y="609"/>
                </a:lnTo>
                <a:lnTo>
                  <a:pt x="1491" y="596"/>
                </a:lnTo>
                <a:lnTo>
                  <a:pt x="1473" y="587"/>
                </a:lnTo>
                <a:lnTo>
                  <a:pt x="1440" y="602"/>
                </a:lnTo>
                <a:lnTo>
                  <a:pt x="1420" y="619"/>
                </a:lnTo>
                <a:lnTo>
                  <a:pt x="1400" y="615"/>
                </a:lnTo>
                <a:lnTo>
                  <a:pt x="1384" y="622"/>
                </a:lnTo>
                <a:lnTo>
                  <a:pt x="1371" y="616"/>
                </a:lnTo>
                <a:lnTo>
                  <a:pt x="1362" y="602"/>
                </a:lnTo>
                <a:lnTo>
                  <a:pt x="1327" y="582"/>
                </a:lnTo>
                <a:lnTo>
                  <a:pt x="1299" y="550"/>
                </a:lnTo>
                <a:lnTo>
                  <a:pt x="1305" y="522"/>
                </a:lnTo>
                <a:lnTo>
                  <a:pt x="1327" y="517"/>
                </a:lnTo>
                <a:lnTo>
                  <a:pt x="1339" y="541"/>
                </a:lnTo>
                <a:lnTo>
                  <a:pt x="1374" y="548"/>
                </a:lnTo>
                <a:lnTo>
                  <a:pt x="1399" y="547"/>
                </a:lnTo>
                <a:lnTo>
                  <a:pt x="1411" y="542"/>
                </a:lnTo>
                <a:lnTo>
                  <a:pt x="1428" y="531"/>
                </a:lnTo>
                <a:lnTo>
                  <a:pt x="1445" y="514"/>
                </a:lnTo>
                <a:lnTo>
                  <a:pt x="1455" y="489"/>
                </a:lnTo>
                <a:lnTo>
                  <a:pt x="1486" y="476"/>
                </a:lnTo>
                <a:lnTo>
                  <a:pt x="1508" y="482"/>
                </a:lnTo>
                <a:lnTo>
                  <a:pt x="1538" y="474"/>
                </a:lnTo>
                <a:lnTo>
                  <a:pt x="1538" y="444"/>
                </a:lnTo>
                <a:lnTo>
                  <a:pt x="1421" y="338"/>
                </a:lnTo>
                <a:lnTo>
                  <a:pt x="1367" y="261"/>
                </a:lnTo>
                <a:lnTo>
                  <a:pt x="1317" y="167"/>
                </a:lnTo>
                <a:lnTo>
                  <a:pt x="1223" y="116"/>
                </a:lnTo>
                <a:lnTo>
                  <a:pt x="1167" y="126"/>
                </a:lnTo>
                <a:lnTo>
                  <a:pt x="1118" y="149"/>
                </a:lnTo>
                <a:lnTo>
                  <a:pt x="1056" y="153"/>
                </a:lnTo>
                <a:lnTo>
                  <a:pt x="1002" y="150"/>
                </a:lnTo>
                <a:lnTo>
                  <a:pt x="932" y="130"/>
                </a:lnTo>
                <a:lnTo>
                  <a:pt x="827" y="153"/>
                </a:lnTo>
                <a:lnTo>
                  <a:pt x="798" y="122"/>
                </a:lnTo>
                <a:lnTo>
                  <a:pt x="795" y="60"/>
                </a:lnTo>
                <a:lnTo>
                  <a:pt x="758" y="28"/>
                </a:lnTo>
                <a:lnTo>
                  <a:pt x="723" y="53"/>
                </a:lnTo>
                <a:lnTo>
                  <a:pt x="690" y="62"/>
                </a:lnTo>
                <a:lnTo>
                  <a:pt x="644" y="20"/>
                </a:lnTo>
                <a:lnTo>
                  <a:pt x="580" y="0"/>
                </a:lnTo>
                <a:lnTo>
                  <a:pt x="537" y="0"/>
                </a:lnTo>
                <a:lnTo>
                  <a:pt x="452" y="112"/>
                </a:lnTo>
                <a:lnTo>
                  <a:pt x="359" y="175"/>
                </a:lnTo>
                <a:lnTo>
                  <a:pt x="284" y="167"/>
                </a:lnTo>
                <a:lnTo>
                  <a:pt x="239" y="140"/>
                </a:lnTo>
                <a:lnTo>
                  <a:pt x="232" y="96"/>
                </a:lnTo>
                <a:lnTo>
                  <a:pt x="220" y="56"/>
                </a:lnTo>
                <a:lnTo>
                  <a:pt x="172" y="32"/>
                </a:lnTo>
                <a:lnTo>
                  <a:pt x="165" y="62"/>
                </a:lnTo>
                <a:lnTo>
                  <a:pt x="142" y="79"/>
                </a:lnTo>
                <a:lnTo>
                  <a:pt x="141" y="94"/>
                </a:lnTo>
                <a:lnTo>
                  <a:pt x="153" y="107"/>
                </a:lnTo>
                <a:lnTo>
                  <a:pt x="176" y="99"/>
                </a:lnTo>
                <a:lnTo>
                  <a:pt x="207" y="93"/>
                </a:lnTo>
                <a:lnTo>
                  <a:pt x="217" y="103"/>
                </a:lnTo>
                <a:lnTo>
                  <a:pt x="193" y="116"/>
                </a:lnTo>
                <a:lnTo>
                  <a:pt x="180" y="129"/>
                </a:lnTo>
                <a:lnTo>
                  <a:pt x="194" y="144"/>
                </a:lnTo>
                <a:lnTo>
                  <a:pt x="216" y="153"/>
                </a:lnTo>
                <a:lnTo>
                  <a:pt x="214" y="162"/>
                </a:lnTo>
                <a:lnTo>
                  <a:pt x="193" y="168"/>
                </a:lnTo>
                <a:lnTo>
                  <a:pt x="171" y="160"/>
                </a:lnTo>
                <a:lnTo>
                  <a:pt x="142" y="129"/>
                </a:lnTo>
                <a:lnTo>
                  <a:pt x="118" y="144"/>
                </a:lnTo>
                <a:lnTo>
                  <a:pt x="101" y="171"/>
                </a:lnTo>
                <a:lnTo>
                  <a:pt x="118" y="201"/>
                </a:lnTo>
                <a:lnTo>
                  <a:pt x="113" y="214"/>
                </a:lnTo>
                <a:lnTo>
                  <a:pt x="72" y="217"/>
                </a:lnTo>
                <a:lnTo>
                  <a:pt x="70" y="254"/>
                </a:lnTo>
                <a:lnTo>
                  <a:pt x="95" y="265"/>
                </a:lnTo>
                <a:lnTo>
                  <a:pt x="118" y="271"/>
                </a:lnTo>
                <a:lnTo>
                  <a:pt x="95" y="279"/>
                </a:lnTo>
                <a:lnTo>
                  <a:pt x="94" y="291"/>
                </a:lnTo>
                <a:lnTo>
                  <a:pt x="112" y="313"/>
                </a:lnTo>
                <a:lnTo>
                  <a:pt x="118" y="337"/>
                </a:lnTo>
                <a:lnTo>
                  <a:pt x="142" y="334"/>
                </a:lnTo>
                <a:lnTo>
                  <a:pt x="137" y="350"/>
                </a:lnTo>
                <a:lnTo>
                  <a:pt x="135" y="360"/>
                </a:lnTo>
                <a:lnTo>
                  <a:pt x="181" y="368"/>
                </a:lnTo>
                <a:lnTo>
                  <a:pt x="181" y="377"/>
                </a:lnTo>
                <a:lnTo>
                  <a:pt x="165" y="393"/>
                </a:lnTo>
                <a:lnTo>
                  <a:pt x="182" y="400"/>
                </a:lnTo>
                <a:lnTo>
                  <a:pt x="158" y="426"/>
                </a:lnTo>
                <a:lnTo>
                  <a:pt x="162" y="433"/>
                </a:lnTo>
                <a:lnTo>
                  <a:pt x="155" y="446"/>
                </a:lnTo>
                <a:lnTo>
                  <a:pt x="134" y="435"/>
                </a:lnTo>
                <a:lnTo>
                  <a:pt x="131" y="418"/>
                </a:lnTo>
                <a:lnTo>
                  <a:pt x="112" y="397"/>
                </a:lnTo>
                <a:lnTo>
                  <a:pt x="104" y="406"/>
                </a:lnTo>
                <a:lnTo>
                  <a:pt x="86" y="408"/>
                </a:lnTo>
                <a:lnTo>
                  <a:pt x="76" y="383"/>
                </a:lnTo>
                <a:lnTo>
                  <a:pt x="68" y="357"/>
                </a:lnTo>
                <a:lnTo>
                  <a:pt x="72" y="326"/>
                </a:lnTo>
                <a:lnTo>
                  <a:pt x="63" y="317"/>
                </a:lnTo>
                <a:lnTo>
                  <a:pt x="49" y="372"/>
                </a:lnTo>
                <a:lnTo>
                  <a:pt x="73" y="425"/>
                </a:lnTo>
                <a:lnTo>
                  <a:pt x="100" y="438"/>
                </a:lnTo>
                <a:lnTo>
                  <a:pt x="90" y="458"/>
                </a:lnTo>
                <a:lnTo>
                  <a:pt x="49" y="475"/>
                </a:lnTo>
                <a:lnTo>
                  <a:pt x="30" y="499"/>
                </a:lnTo>
                <a:lnTo>
                  <a:pt x="50" y="535"/>
                </a:lnTo>
                <a:lnTo>
                  <a:pt x="85" y="542"/>
                </a:lnTo>
                <a:lnTo>
                  <a:pt x="100" y="513"/>
                </a:lnTo>
                <a:lnTo>
                  <a:pt x="106" y="489"/>
                </a:lnTo>
                <a:lnTo>
                  <a:pt x="141" y="480"/>
                </a:lnTo>
                <a:lnTo>
                  <a:pt x="165" y="494"/>
                </a:lnTo>
                <a:lnTo>
                  <a:pt x="118" y="531"/>
                </a:lnTo>
                <a:lnTo>
                  <a:pt x="126" y="560"/>
                </a:lnTo>
                <a:lnTo>
                  <a:pt x="153" y="573"/>
                </a:lnTo>
                <a:lnTo>
                  <a:pt x="139" y="587"/>
                </a:lnTo>
                <a:lnTo>
                  <a:pt x="137" y="617"/>
                </a:lnTo>
                <a:lnTo>
                  <a:pt x="118" y="631"/>
                </a:lnTo>
                <a:lnTo>
                  <a:pt x="108" y="662"/>
                </a:lnTo>
                <a:lnTo>
                  <a:pt x="100" y="722"/>
                </a:lnTo>
                <a:lnTo>
                  <a:pt x="100" y="740"/>
                </a:lnTo>
                <a:lnTo>
                  <a:pt x="129" y="759"/>
                </a:lnTo>
                <a:lnTo>
                  <a:pt x="182" y="759"/>
                </a:lnTo>
                <a:lnTo>
                  <a:pt x="259" y="767"/>
                </a:lnTo>
                <a:lnTo>
                  <a:pt x="288" y="761"/>
                </a:lnTo>
                <a:lnTo>
                  <a:pt x="301" y="787"/>
                </a:lnTo>
                <a:lnTo>
                  <a:pt x="310" y="804"/>
                </a:lnTo>
                <a:lnTo>
                  <a:pt x="357" y="825"/>
                </a:lnTo>
                <a:lnTo>
                  <a:pt x="344" y="829"/>
                </a:lnTo>
                <a:lnTo>
                  <a:pt x="281" y="805"/>
                </a:lnTo>
                <a:lnTo>
                  <a:pt x="255" y="802"/>
                </a:lnTo>
                <a:lnTo>
                  <a:pt x="256" y="814"/>
                </a:lnTo>
                <a:lnTo>
                  <a:pt x="244" y="818"/>
                </a:lnTo>
                <a:lnTo>
                  <a:pt x="209" y="804"/>
                </a:lnTo>
                <a:lnTo>
                  <a:pt x="183" y="787"/>
                </a:lnTo>
                <a:lnTo>
                  <a:pt x="153" y="794"/>
                </a:lnTo>
                <a:lnTo>
                  <a:pt x="152" y="809"/>
                </a:lnTo>
                <a:lnTo>
                  <a:pt x="185" y="826"/>
                </a:lnTo>
                <a:lnTo>
                  <a:pt x="202" y="838"/>
                </a:lnTo>
                <a:lnTo>
                  <a:pt x="198" y="851"/>
                </a:lnTo>
                <a:lnTo>
                  <a:pt x="187" y="854"/>
                </a:lnTo>
                <a:lnTo>
                  <a:pt x="158" y="855"/>
                </a:lnTo>
                <a:lnTo>
                  <a:pt x="129" y="860"/>
                </a:lnTo>
                <a:lnTo>
                  <a:pt x="94" y="825"/>
                </a:lnTo>
                <a:lnTo>
                  <a:pt x="77" y="787"/>
                </a:lnTo>
                <a:lnTo>
                  <a:pt x="66" y="759"/>
                </a:lnTo>
                <a:lnTo>
                  <a:pt x="66" y="722"/>
                </a:lnTo>
                <a:lnTo>
                  <a:pt x="41" y="693"/>
                </a:lnTo>
                <a:lnTo>
                  <a:pt x="12" y="731"/>
                </a:lnTo>
                <a:lnTo>
                  <a:pt x="6" y="759"/>
                </a:lnTo>
                <a:lnTo>
                  <a:pt x="0" y="797"/>
                </a:lnTo>
                <a:lnTo>
                  <a:pt x="36" y="820"/>
                </a:lnTo>
                <a:lnTo>
                  <a:pt x="37" y="829"/>
                </a:lnTo>
                <a:lnTo>
                  <a:pt x="24" y="842"/>
                </a:lnTo>
                <a:lnTo>
                  <a:pt x="41" y="873"/>
                </a:lnTo>
                <a:lnTo>
                  <a:pt x="66" y="883"/>
                </a:lnTo>
                <a:lnTo>
                  <a:pt x="83" y="879"/>
                </a:lnTo>
                <a:lnTo>
                  <a:pt x="91" y="883"/>
                </a:lnTo>
                <a:lnTo>
                  <a:pt x="91" y="893"/>
                </a:lnTo>
                <a:lnTo>
                  <a:pt x="104" y="896"/>
                </a:lnTo>
                <a:lnTo>
                  <a:pt x="121" y="895"/>
                </a:lnTo>
                <a:lnTo>
                  <a:pt x="126" y="903"/>
                </a:lnTo>
                <a:lnTo>
                  <a:pt x="121" y="915"/>
                </a:lnTo>
                <a:lnTo>
                  <a:pt x="142" y="915"/>
                </a:lnTo>
                <a:lnTo>
                  <a:pt x="152" y="904"/>
                </a:lnTo>
                <a:lnTo>
                  <a:pt x="171" y="899"/>
                </a:lnTo>
                <a:lnTo>
                  <a:pt x="180" y="904"/>
                </a:lnTo>
                <a:lnTo>
                  <a:pt x="209" y="909"/>
                </a:lnTo>
                <a:lnTo>
                  <a:pt x="215" y="889"/>
                </a:lnTo>
                <a:lnTo>
                  <a:pt x="236" y="890"/>
                </a:lnTo>
                <a:lnTo>
                  <a:pt x="254" y="886"/>
                </a:lnTo>
                <a:lnTo>
                  <a:pt x="271" y="881"/>
                </a:lnTo>
                <a:lnTo>
                  <a:pt x="273" y="890"/>
                </a:lnTo>
                <a:lnTo>
                  <a:pt x="263" y="909"/>
                </a:lnTo>
                <a:lnTo>
                  <a:pt x="274" y="919"/>
                </a:lnTo>
                <a:lnTo>
                  <a:pt x="268" y="928"/>
                </a:lnTo>
                <a:lnTo>
                  <a:pt x="247" y="928"/>
                </a:lnTo>
                <a:lnTo>
                  <a:pt x="222" y="934"/>
                </a:lnTo>
                <a:lnTo>
                  <a:pt x="200" y="949"/>
                </a:lnTo>
                <a:lnTo>
                  <a:pt x="189" y="964"/>
                </a:lnTo>
                <a:lnTo>
                  <a:pt x="207" y="968"/>
                </a:lnTo>
                <a:lnTo>
                  <a:pt x="219" y="964"/>
                </a:lnTo>
                <a:lnTo>
                  <a:pt x="222" y="987"/>
                </a:lnTo>
                <a:lnTo>
                  <a:pt x="202" y="996"/>
                </a:lnTo>
                <a:lnTo>
                  <a:pt x="206" y="1005"/>
                </a:lnTo>
                <a:lnTo>
                  <a:pt x="233" y="1005"/>
                </a:lnTo>
                <a:lnTo>
                  <a:pt x="254" y="1012"/>
                </a:lnTo>
                <a:lnTo>
                  <a:pt x="274" y="1014"/>
                </a:lnTo>
                <a:lnTo>
                  <a:pt x="273" y="1026"/>
                </a:lnTo>
                <a:lnTo>
                  <a:pt x="259" y="1030"/>
                </a:lnTo>
                <a:lnTo>
                  <a:pt x="217" y="1034"/>
                </a:lnTo>
                <a:lnTo>
                  <a:pt x="188" y="1052"/>
                </a:lnTo>
                <a:lnTo>
                  <a:pt x="188" y="1076"/>
                </a:lnTo>
                <a:lnTo>
                  <a:pt x="209" y="1095"/>
                </a:lnTo>
                <a:lnTo>
                  <a:pt x="242" y="1080"/>
                </a:lnTo>
                <a:lnTo>
                  <a:pt x="262" y="1109"/>
                </a:lnTo>
                <a:lnTo>
                  <a:pt x="263" y="1130"/>
                </a:lnTo>
                <a:lnTo>
                  <a:pt x="278" y="1138"/>
                </a:lnTo>
                <a:lnTo>
                  <a:pt x="308" y="1126"/>
                </a:lnTo>
                <a:lnTo>
                  <a:pt x="354" y="1124"/>
                </a:lnTo>
                <a:lnTo>
                  <a:pt x="365" y="1092"/>
                </a:lnTo>
                <a:lnTo>
                  <a:pt x="371" y="1071"/>
                </a:lnTo>
                <a:lnTo>
                  <a:pt x="397" y="1023"/>
                </a:lnTo>
                <a:lnTo>
                  <a:pt x="411" y="1019"/>
                </a:lnTo>
                <a:lnTo>
                  <a:pt x="420" y="1032"/>
                </a:lnTo>
                <a:lnTo>
                  <a:pt x="434" y="1025"/>
                </a:lnTo>
                <a:lnTo>
                  <a:pt x="432" y="1014"/>
                </a:lnTo>
                <a:lnTo>
                  <a:pt x="432" y="1000"/>
                </a:lnTo>
                <a:lnTo>
                  <a:pt x="453" y="1007"/>
                </a:lnTo>
                <a:lnTo>
                  <a:pt x="473" y="1014"/>
                </a:lnTo>
                <a:lnTo>
                  <a:pt x="478" y="1004"/>
                </a:lnTo>
                <a:lnTo>
                  <a:pt x="467" y="992"/>
                </a:lnTo>
                <a:lnTo>
                  <a:pt x="451" y="968"/>
                </a:lnTo>
                <a:lnTo>
                  <a:pt x="480" y="977"/>
                </a:lnTo>
                <a:lnTo>
                  <a:pt x="498" y="955"/>
                </a:lnTo>
                <a:lnTo>
                  <a:pt x="492" y="931"/>
                </a:lnTo>
                <a:lnTo>
                  <a:pt x="521" y="936"/>
                </a:lnTo>
                <a:lnTo>
                  <a:pt x="521" y="899"/>
                </a:lnTo>
                <a:lnTo>
                  <a:pt x="504" y="861"/>
                </a:lnTo>
                <a:lnTo>
                  <a:pt x="527" y="820"/>
                </a:lnTo>
                <a:lnTo>
                  <a:pt x="538" y="826"/>
                </a:lnTo>
                <a:lnTo>
                  <a:pt x="530" y="863"/>
                </a:lnTo>
                <a:lnTo>
                  <a:pt x="539" y="889"/>
                </a:lnTo>
                <a:lnTo>
                  <a:pt x="539" y="927"/>
                </a:lnTo>
                <a:lnTo>
                  <a:pt x="531" y="971"/>
                </a:lnTo>
                <a:lnTo>
                  <a:pt x="556" y="1001"/>
                </a:lnTo>
                <a:lnTo>
                  <a:pt x="580" y="996"/>
                </a:lnTo>
                <a:lnTo>
                  <a:pt x="633" y="996"/>
                </a:lnTo>
                <a:lnTo>
                  <a:pt x="660" y="1001"/>
                </a:lnTo>
                <a:lnTo>
                  <a:pt x="684" y="992"/>
                </a:lnTo>
                <a:lnTo>
                  <a:pt x="682" y="968"/>
                </a:lnTo>
                <a:lnTo>
                  <a:pt x="702" y="975"/>
                </a:lnTo>
                <a:lnTo>
                  <a:pt x="711" y="965"/>
                </a:lnTo>
                <a:lnTo>
                  <a:pt x="707" y="955"/>
                </a:lnTo>
                <a:lnTo>
                  <a:pt x="704" y="936"/>
                </a:lnTo>
                <a:lnTo>
                  <a:pt x="717" y="916"/>
                </a:lnTo>
                <a:lnTo>
                  <a:pt x="739" y="912"/>
                </a:lnTo>
                <a:lnTo>
                  <a:pt x="744" y="897"/>
                </a:lnTo>
                <a:lnTo>
                  <a:pt x="725" y="894"/>
                </a:lnTo>
                <a:lnTo>
                  <a:pt x="717" y="882"/>
                </a:lnTo>
                <a:lnTo>
                  <a:pt x="727" y="866"/>
                </a:lnTo>
                <a:lnTo>
                  <a:pt x="743" y="838"/>
                </a:lnTo>
                <a:lnTo>
                  <a:pt x="756" y="825"/>
                </a:lnTo>
                <a:lnTo>
                  <a:pt x="788" y="820"/>
                </a:lnTo>
                <a:lnTo>
                  <a:pt x="809" y="798"/>
                </a:lnTo>
                <a:lnTo>
                  <a:pt x="822" y="787"/>
                </a:lnTo>
                <a:lnTo>
                  <a:pt x="846" y="764"/>
                </a:lnTo>
                <a:lnTo>
                  <a:pt x="858" y="753"/>
                </a:lnTo>
                <a:lnTo>
                  <a:pt x="872" y="757"/>
                </a:lnTo>
                <a:lnTo>
                  <a:pt x="901" y="759"/>
                </a:lnTo>
                <a:lnTo>
                  <a:pt x="925" y="740"/>
                </a:lnTo>
                <a:lnTo>
                  <a:pt x="934" y="710"/>
                </a:lnTo>
                <a:lnTo>
                  <a:pt x="952" y="682"/>
                </a:lnTo>
                <a:lnTo>
                  <a:pt x="976" y="675"/>
                </a:lnTo>
                <a:lnTo>
                  <a:pt x="987" y="689"/>
                </a:lnTo>
                <a:lnTo>
                  <a:pt x="993" y="710"/>
                </a:lnTo>
                <a:lnTo>
                  <a:pt x="1030" y="693"/>
                </a:lnTo>
                <a:lnTo>
                  <a:pt x="1045" y="697"/>
                </a:lnTo>
                <a:lnTo>
                  <a:pt x="1054" y="703"/>
                </a:lnTo>
                <a:lnTo>
                  <a:pt x="1060" y="771"/>
                </a:lnTo>
                <a:lnTo>
                  <a:pt x="1084" y="778"/>
                </a:lnTo>
                <a:lnTo>
                  <a:pt x="1081" y="788"/>
                </a:lnTo>
                <a:lnTo>
                  <a:pt x="1064" y="790"/>
                </a:lnTo>
                <a:lnTo>
                  <a:pt x="1049" y="785"/>
                </a:lnTo>
                <a:lnTo>
                  <a:pt x="1025" y="792"/>
                </a:lnTo>
                <a:lnTo>
                  <a:pt x="1007" y="754"/>
                </a:lnTo>
                <a:lnTo>
                  <a:pt x="1009" y="739"/>
                </a:lnTo>
                <a:lnTo>
                  <a:pt x="995" y="733"/>
                </a:lnTo>
                <a:lnTo>
                  <a:pt x="982" y="743"/>
                </a:lnTo>
                <a:lnTo>
                  <a:pt x="965" y="760"/>
                </a:lnTo>
                <a:lnTo>
                  <a:pt x="960" y="792"/>
                </a:lnTo>
                <a:lnTo>
                  <a:pt x="966" y="834"/>
                </a:lnTo>
                <a:lnTo>
                  <a:pt x="948" y="862"/>
                </a:lnTo>
                <a:close/>
              </a:path>
            </a:pathLst>
          </a:custGeom>
          <a:solidFill>
            <a:srgbClr val="FFFF00"/>
          </a:solidFill>
          <a:ln w="1651">
            <a:solidFill>
              <a:srgbClr val="333333"/>
            </a:solidFill>
            <a:prstDash val="sysDot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sp>
        <p:nvSpPr>
          <p:cNvPr id="42" name="Freeform 71"/>
          <p:cNvSpPr>
            <a:spLocks noChangeAspect="1"/>
          </p:cNvSpPr>
          <p:nvPr/>
        </p:nvSpPr>
        <p:spPr bwMode="auto">
          <a:xfrm>
            <a:off x="1331640" y="5661248"/>
            <a:ext cx="650631" cy="328613"/>
          </a:xfrm>
          <a:custGeom>
            <a:avLst/>
            <a:gdLst>
              <a:gd name="T0" fmla="*/ 2147483647 w 809"/>
              <a:gd name="T1" fmla="*/ 2147483647 h 355"/>
              <a:gd name="T2" fmla="*/ 2147483647 w 809"/>
              <a:gd name="T3" fmla="*/ 2147483647 h 355"/>
              <a:gd name="T4" fmla="*/ 0 w 809"/>
              <a:gd name="T5" fmla="*/ 2147483647 h 355"/>
              <a:gd name="T6" fmla="*/ 2147483647 w 809"/>
              <a:gd name="T7" fmla="*/ 2147483647 h 355"/>
              <a:gd name="T8" fmla="*/ 2147483647 w 809"/>
              <a:gd name="T9" fmla="*/ 2147483647 h 355"/>
              <a:gd name="T10" fmla="*/ 2147483647 w 809"/>
              <a:gd name="T11" fmla="*/ 2147483647 h 355"/>
              <a:gd name="T12" fmla="*/ 2147483647 w 809"/>
              <a:gd name="T13" fmla="*/ 2147483647 h 355"/>
              <a:gd name="T14" fmla="*/ 2147483647 w 809"/>
              <a:gd name="T15" fmla="*/ 2147483647 h 355"/>
              <a:gd name="T16" fmla="*/ 2147483647 w 809"/>
              <a:gd name="T17" fmla="*/ 0 h 355"/>
              <a:gd name="T18" fmla="*/ 2147483647 w 809"/>
              <a:gd name="T19" fmla="*/ 2147483647 h 355"/>
              <a:gd name="T20" fmla="*/ 2147483647 w 809"/>
              <a:gd name="T21" fmla="*/ 2147483647 h 355"/>
              <a:gd name="T22" fmla="*/ 2147483647 w 809"/>
              <a:gd name="T23" fmla="*/ 2147483647 h 355"/>
              <a:gd name="T24" fmla="*/ 2147483647 w 809"/>
              <a:gd name="T25" fmla="*/ 2147483647 h 355"/>
              <a:gd name="T26" fmla="*/ 2147483647 w 809"/>
              <a:gd name="T27" fmla="*/ 2147483647 h 355"/>
              <a:gd name="T28" fmla="*/ 2147483647 w 809"/>
              <a:gd name="T29" fmla="*/ 2147483647 h 355"/>
              <a:gd name="T30" fmla="*/ 2147483647 w 809"/>
              <a:gd name="T31" fmla="*/ 2147483647 h 355"/>
              <a:gd name="T32" fmla="*/ 2147483647 w 809"/>
              <a:gd name="T33" fmla="*/ 2147483647 h 355"/>
              <a:gd name="T34" fmla="*/ 2147483647 w 809"/>
              <a:gd name="T35" fmla="*/ 2147483647 h 355"/>
              <a:gd name="T36" fmla="*/ 2147483647 w 809"/>
              <a:gd name="T37" fmla="*/ 2147483647 h 355"/>
              <a:gd name="T38" fmla="*/ 2147483647 w 809"/>
              <a:gd name="T39" fmla="*/ 2147483647 h 355"/>
              <a:gd name="T40" fmla="*/ 2147483647 w 809"/>
              <a:gd name="T41" fmla="*/ 2147483647 h 355"/>
              <a:gd name="T42" fmla="*/ 2147483647 w 809"/>
              <a:gd name="T43" fmla="*/ 2147483647 h 355"/>
              <a:gd name="T44" fmla="*/ 2147483647 w 809"/>
              <a:gd name="T45" fmla="*/ 2147483647 h 355"/>
              <a:gd name="T46" fmla="*/ 2147483647 w 809"/>
              <a:gd name="T47" fmla="*/ 2147483647 h 355"/>
              <a:gd name="T48" fmla="*/ 2147483647 w 809"/>
              <a:gd name="T49" fmla="*/ 2147483647 h 355"/>
              <a:gd name="T50" fmla="*/ 2147483647 w 809"/>
              <a:gd name="T51" fmla="*/ 2147483647 h 355"/>
              <a:gd name="T52" fmla="*/ 2147483647 w 809"/>
              <a:gd name="T53" fmla="*/ 2147483647 h 355"/>
              <a:gd name="T54" fmla="*/ 2147483647 w 809"/>
              <a:gd name="T55" fmla="*/ 2147483647 h 355"/>
              <a:gd name="T56" fmla="*/ 2147483647 w 809"/>
              <a:gd name="T57" fmla="*/ 2147483647 h 355"/>
              <a:gd name="T58" fmla="*/ 2147483647 w 809"/>
              <a:gd name="T59" fmla="*/ 2147483647 h 355"/>
              <a:gd name="T60" fmla="*/ 2147483647 w 809"/>
              <a:gd name="T61" fmla="*/ 2147483647 h 355"/>
              <a:gd name="T62" fmla="*/ 2147483647 w 809"/>
              <a:gd name="T63" fmla="*/ 2147483647 h 3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9"/>
              <a:gd name="T97" fmla="*/ 0 h 355"/>
              <a:gd name="T98" fmla="*/ 809 w 809"/>
              <a:gd name="T99" fmla="*/ 355 h 3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9" h="355">
                <a:moveTo>
                  <a:pt x="111" y="355"/>
                </a:moveTo>
                <a:lnTo>
                  <a:pt x="38" y="306"/>
                </a:lnTo>
                <a:lnTo>
                  <a:pt x="0" y="261"/>
                </a:lnTo>
                <a:lnTo>
                  <a:pt x="9" y="224"/>
                </a:lnTo>
                <a:lnTo>
                  <a:pt x="145" y="97"/>
                </a:lnTo>
                <a:lnTo>
                  <a:pt x="265" y="71"/>
                </a:lnTo>
                <a:lnTo>
                  <a:pt x="306" y="44"/>
                </a:lnTo>
                <a:lnTo>
                  <a:pt x="436" y="28"/>
                </a:lnTo>
                <a:lnTo>
                  <a:pt x="607" y="0"/>
                </a:lnTo>
                <a:lnTo>
                  <a:pt x="683" y="10"/>
                </a:lnTo>
                <a:lnTo>
                  <a:pt x="767" y="36"/>
                </a:lnTo>
                <a:lnTo>
                  <a:pt x="783" y="84"/>
                </a:lnTo>
                <a:lnTo>
                  <a:pt x="809" y="89"/>
                </a:lnTo>
                <a:lnTo>
                  <a:pt x="807" y="108"/>
                </a:lnTo>
                <a:lnTo>
                  <a:pt x="767" y="163"/>
                </a:lnTo>
                <a:lnTo>
                  <a:pt x="737" y="187"/>
                </a:lnTo>
                <a:lnTo>
                  <a:pt x="719" y="237"/>
                </a:lnTo>
                <a:lnTo>
                  <a:pt x="669" y="260"/>
                </a:lnTo>
                <a:lnTo>
                  <a:pt x="525" y="300"/>
                </a:lnTo>
                <a:lnTo>
                  <a:pt x="469" y="301"/>
                </a:lnTo>
                <a:lnTo>
                  <a:pt x="408" y="325"/>
                </a:lnTo>
                <a:lnTo>
                  <a:pt x="375" y="325"/>
                </a:lnTo>
                <a:lnTo>
                  <a:pt x="327" y="333"/>
                </a:lnTo>
                <a:lnTo>
                  <a:pt x="288" y="327"/>
                </a:lnTo>
                <a:lnTo>
                  <a:pt x="271" y="313"/>
                </a:lnTo>
                <a:lnTo>
                  <a:pt x="246" y="309"/>
                </a:lnTo>
                <a:lnTo>
                  <a:pt x="215" y="327"/>
                </a:lnTo>
                <a:lnTo>
                  <a:pt x="188" y="320"/>
                </a:lnTo>
                <a:lnTo>
                  <a:pt x="152" y="327"/>
                </a:lnTo>
                <a:lnTo>
                  <a:pt x="124" y="354"/>
                </a:lnTo>
                <a:lnTo>
                  <a:pt x="111" y="355"/>
                </a:lnTo>
                <a:close/>
              </a:path>
            </a:pathLst>
          </a:custGeom>
          <a:solidFill>
            <a:srgbClr val="00B0F0"/>
          </a:solidFill>
          <a:ln w="1651">
            <a:solidFill>
              <a:srgbClr val="333333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sp>
        <p:nvSpPr>
          <p:cNvPr id="43" name="Freeform 72"/>
          <p:cNvSpPr>
            <a:spLocks noChangeAspect="1"/>
          </p:cNvSpPr>
          <p:nvPr/>
        </p:nvSpPr>
        <p:spPr bwMode="auto">
          <a:xfrm>
            <a:off x="1087785" y="3808438"/>
            <a:ext cx="1162050" cy="760412"/>
          </a:xfrm>
          <a:custGeom>
            <a:avLst/>
            <a:gdLst>
              <a:gd name="T0" fmla="*/ 2147483647 w 1440"/>
              <a:gd name="T1" fmla="*/ 2147483647 h 822"/>
              <a:gd name="T2" fmla="*/ 2147483647 w 1440"/>
              <a:gd name="T3" fmla="*/ 2147483647 h 822"/>
              <a:gd name="T4" fmla="*/ 2147483647 w 1440"/>
              <a:gd name="T5" fmla="*/ 2147483647 h 822"/>
              <a:gd name="T6" fmla="*/ 2147483647 w 1440"/>
              <a:gd name="T7" fmla="*/ 2147483647 h 822"/>
              <a:gd name="T8" fmla="*/ 2147483647 w 1440"/>
              <a:gd name="T9" fmla="*/ 2147483647 h 822"/>
              <a:gd name="T10" fmla="*/ 2147483647 w 1440"/>
              <a:gd name="T11" fmla="*/ 2147483647 h 822"/>
              <a:gd name="T12" fmla="*/ 2147483647 w 1440"/>
              <a:gd name="T13" fmla="*/ 2147483647 h 822"/>
              <a:gd name="T14" fmla="*/ 2147483647 w 1440"/>
              <a:gd name="T15" fmla="*/ 2147483647 h 822"/>
              <a:gd name="T16" fmla="*/ 2147483647 w 1440"/>
              <a:gd name="T17" fmla="*/ 2147483647 h 822"/>
              <a:gd name="T18" fmla="*/ 2147483647 w 1440"/>
              <a:gd name="T19" fmla="*/ 2147483647 h 822"/>
              <a:gd name="T20" fmla="*/ 2147483647 w 1440"/>
              <a:gd name="T21" fmla="*/ 2147483647 h 822"/>
              <a:gd name="T22" fmla="*/ 2147483647 w 1440"/>
              <a:gd name="T23" fmla="*/ 2147483647 h 822"/>
              <a:gd name="T24" fmla="*/ 2147483647 w 1440"/>
              <a:gd name="T25" fmla="*/ 2147483647 h 822"/>
              <a:gd name="T26" fmla="*/ 2147483647 w 1440"/>
              <a:gd name="T27" fmla="*/ 2147483647 h 822"/>
              <a:gd name="T28" fmla="*/ 2147483647 w 1440"/>
              <a:gd name="T29" fmla="*/ 2147483647 h 822"/>
              <a:gd name="T30" fmla="*/ 2147483647 w 1440"/>
              <a:gd name="T31" fmla="*/ 2147483647 h 822"/>
              <a:gd name="T32" fmla="*/ 2147483647 w 1440"/>
              <a:gd name="T33" fmla="*/ 2147483647 h 822"/>
              <a:gd name="T34" fmla="*/ 2147483647 w 1440"/>
              <a:gd name="T35" fmla="*/ 2147483647 h 822"/>
              <a:gd name="T36" fmla="*/ 2147483647 w 1440"/>
              <a:gd name="T37" fmla="*/ 2147483647 h 822"/>
              <a:gd name="T38" fmla="*/ 2147483647 w 1440"/>
              <a:gd name="T39" fmla="*/ 2147483647 h 822"/>
              <a:gd name="T40" fmla="*/ 2147483647 w 1440"/>
              <a:gd name="T41" fmla="*/ 2147483647 h 822"/>
              <a:gd name="T42" fmla="*/ 2147483647 w 1440"/>
              <a:gd name="T43" fmla="*/ 2147483647 h 822"/>
              <a:gd name="T44" fmla="*/ 2147483647 w 1440"/>
              <a:gd name="T45" fmla="*/ 2147483647 h 822"/>
              <a:gd name="T46" fmla="*/ 2147483647 w 1440"/>
              <a:gd name="T47" fmla="*/ 2147483647 h 822"/>
              <a:gd name="T48" fmla="*/ 2147483647 w 1440"/>
              <a:gd name="T49" fmla="*/ 2147483647 h 822"/>
              <a:gd name="T50" fmla="*/ 2147483647 w 1440"/>
              <a:gd name="T51" fmla="*/ 2147483647 h 822"/>
              <a:gd name="T52" fmla="*/ 2147483647 w 1440"/>
              <a:gd name="T53" fmla="*/ 2147483647 h 822"/>
              <a:gd name="T54" fmla="*/ 2147483647 w 1440"/>
              <a:gd name="T55" fmla="*/ 2147483647 h 822"/>
              <a:gd name="T56" fmla="*/ 2147483647 w 1440"/>
              <a:gd name="T57" fmla="*/ 2147483647 h 822"/>
              <a:gd name="T58" fmla="*/ 2147483647 w 1440"/>
              <a:gd name="T59" fmla="*/ 2147483647 h 822"/>
              <a:gd name="T60" fmla="*/ 2147483647 w 1440"/>
              <a:gd name="T61" fmla="*/ 2147483647 h 822"/>
              <a:gd name="T62" fmla="*/ 2147483647 w 1440"/>
              <a:gd name="T63" fmla="*/ 2147483647 h 822"/>
              <a:gd name="T64" fmla="*/ 2147483647 w 1440"/>
              <a:gd name="T65" fmla="*/ 2147483647 h 822"/>
              <a:gd name="T66" fmla="*/ 2147483647 w 1440"/>
              <a:gd name="T67" fmla="*/ 2147483647 h 822"/>
              <a:gd name="T68" fmla="*/ 2147483647 w 1440"/>
              <a:gd name="T69" fmla="*/ 2147483647 h 822"/>
              <a:gd name="T70" fmla="*/ 2147483647 w 1440"/>
              <a:gd name="T71" fmla="*/ 2147483647 h 822"/>
              <a:gd name="T72" fmla="*/ 2147483647 w 1440"/>
              <a:gd name="T73" fmla="*/ 2147483647 h 822"/>
              <a:gd name="T74" fmla="*/ 2147483647 w 1440"/>
              <a:gd name="T75" fmla="*/ 2147483647 h 822"/>
              <a:gd name="T76" fmla="*/ 2147483647 w 1440"/>
              <a:gd name="T77" fmla="*/ 2147483647 h 822"/>
              <a:gd name="T78" fmla="*/ 2147483647 w 1440"/>
              <a:gd name="T79" fmla="*/ 2147483647 h 822"/>
              <a:gd name="T80" fmla="*/ 2147483647 w 1440"/>
              <a:gd name="T81" fmla="*/ 2147483647 h 822"/>
              <a:gd name="T82" fmla="*/ 2147483647 w 1440"/>
              <a:gd name="T83" fmla="*/ 2147483647 h 822"/>
              <a:gd name="T84" fmla="*/ 2147483647 w 1440"/>
              <a:gd name="T85" fmla="*/ 2147483647 h 822"/>
              <a:gd name="T86" fmla="*/ 2147483647 w 1440"/>
              <a:gd name="T87" fmla="*/ 2147483647 h 822"/>
              <a:gd name="T88" fmla="*/ 0 w 1440"/>
              <a:gd name="T89" fmla="*/ 2147483647 h 8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40"/>
              <a:gd name="T136" fmla="*/ 0 h 822"/>
              <a:gd name="T137" fmla="*/ 1440 w 1440"/>
              <a:gd name="T138" fmla="*/ 822 h 8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40" h="822">
                <a:moveTo>
                  <a:pt x="0" y="679"/>
                </a:moveTo>
                <a:lnTo>
                  <a:pt x="48" y="703"/>
                </a:lnTo>
                <a:lnTo>
                  <a:pt x="60" y="743"/>
                </a:lnTo>
                <a:lnTo>
                  <a:pt x="67" y="787"/>
                </a:lnTo>
                <a:lnTo>
                  <a:pt x="112" y="813"/>
                </a:lnTo>
                <a:lnTo>
                  <a:pt x="187" y="822"/>
                </a:lnTo>
                <a:lnTo>
                  <a:pt x="280" y="759"/>
                </a:lnTo>
                <a:lnTo>
                  <a:pt x="365" y="647"/>
                </a:lnTo>
                <a:lnTo>
                  <a:pt x="408" y="647"/>
                </a:lnTo>
                <a:lnTo>
                  <a:pt x="472" y="667"/>
                </a:lnTo>
                <a:lnTo>
                  <a:pt x="518" y="709"/>
                </a:lnTo>
                <a:lnTo>
                  <a:pt x="551" y="700"/>
                </a:lnTo>
                <a:lnTo>
                  <a:pt x="586" y="675"/>
                </a:lnTo>
                <a:lnTo>
                  <a:pt x="623" y="707"/>
                </a:lnTo>
                <a:lnTo>
                  <a:pt x="626" y="769"/>
                </a:lnTo>
                <a:lnTo>
                  <a:pt x="655" y="800"/>
                </a:lnTo>
                <a:lnTo>
                  <a:pt x="760" y="777"/>
                </a:lnTo>
                <a:lnTo>
                  <a:pt x="830" y="797"/>
                </a:lnTo>
                <a:lnTo>
                  <a:pt x="884" y="800"/>
                </a:lnTo>
                <a:lnTo>
                  <a:pt x="946" y="796"/>
                </a:lnTo>
                <a:lnTo>
                  <a:pt x="995" y="773"/>
                </a:lnTo>
                <a:lnTo>
                  <a:pt x="1051" y="763"/>
                </a:lnTo>
                <a:lnTo>
                  <a:pt x="1145" y="813"/>
                </a:lnTo>
                <a:lnTo>
                  <a:pt x="1179" y="726"/>
                </a:lnTo>
                <a:lnTo>
                  <a:pt x="1197" y="661"/>
                </a:lnTo>
                <a:lnTo>
                  <a:pt x="1175" y="591"/>
                </a:lnTo>
                <a:lnTo>
                  <a:pt x="1162" y="512"/>
                </a:lnTo>
                <a:lnTo>
                  <a:pt x="1175" y="393"/>
                </a:lnTo>
                <a:lnTo>
                  <a:pt x="1237" y="328"/>
                </a:lnTo>
                <a:lnTo>
                  <a:pt x="1308" y="287"/>
                </a:lnTo>
                <a:lnTo>
                  <a:pt x="1383" y="245"/>
                </a:lnTo>
                <a:lnTo>
                  <a:pt x="1413" y="217"/>
                </a:lnTo>
                <a:lnTo>
                  <a:pt x="1440" y="157"/>
                </a:lnTo>
                <a:lnTo>
                  <a:pt x="1434" y="111"/>
                </a:lnTo>
                <a:lnTo>
                  <a:pt x="1371" y="88"/>
                </a:lnTo>
                <a:lnTo>
                  <a:pt x="1265" y="83"/>
                </a:lnTo>
                <a:lnTo>
                  <a:pt x="1190" y="45"/>
                </a:lnTo>
                <a:lnTo>
                  <a:pt x="1115" y="45"/>
                </a:lnTo>
                <a:lnTo>
                  <a:pt x="1080" y="69"/>
                </a:lnTo>
                <a:lnTo>
                  <a:pt x="1057" y="116"/>
                </a:lnTo>
                <a:lnTo>
                  <a:pt x="1006" y="120"/>
                </a:lnTo>
                <a:lnTo>
                  <a:pt x="971" y="102"/>
                </a:lnTo>
                <a:lnTo>
                  <a:pt x="971" y="59"/>
                </a:lnTo>
                <a:lnTo>
                  <a:pt x="908" y="22"/>
                </a:lnTo>
                <a:lnTo>
                  <a:pt x="830" y="37"/>
                </a:lnTo>
                <a:lnTo>
                  <a:pt x="768" y="69"/>
                </a:lnTo>
                <a:lnTo>
                  <a:pt x="692" y="59"/>
                </a:lnTo>
                <a:lnTo>
                  <a:pt x="605" y="4"/>
                </a:lnTo>
                <a:lnTo>
                  <a:pt x="512" y="0"/>
                </a:lnTo>
                <a:lnTo>
                  <a:pt x="424" y="33"/>
                </a:lnTo>
                <a:lnTo>
                  <a:pt x="367" y="92"/>
                </a:lnTo>
                <a:lnTo>
                  <a:pt x="292" y="133"/>
                </a:lnTo>
                <a:lnTo>
                  <a:pt x="221" y="157"/>
                </a:lnTo>
                <a:lnTo>
                  <a:pt x="214" y="156"/>
                </a:lnTo>
                <a:lnTo>
                  <a:pt x="186" y="187"/>
                </a:lnTo>
                <a:lnTo>
                  <a:pt x="169" y="248"/>
                </a:lnTo>
                <a:lnTo>
                  <a:pt x="160" y="289"/>
                </a:lnTo>
                <a:lnTo>
                  <a:pt x="180" y="308"/>
                </a:lnTo>
                <a:lnTo>
                  <a:pt x="247" y="308"/>
                </a:lnTo>
                <a:lnTo>
                  <a:pt x="294" y="346"/>
                </a:lnTo>
                <a:lnTo>
                  <a:pt x="334" y="363"/>
                </a:lnTo>
                <a:lnTo>
                  <a:pt x="335" y="384"/>
                </a:lnTo>
                <a:lnTo>
                  <a:pt x="325" y="387"/>
                </a:lnTo>
                <a:lnTo>
                  <a:pt x="292" y="364"/>
                </a:lnTo>
                <a:lnTo>
                  <a:pt x="261" y="381"/>
                </a:lnTo>
                <a:lnTo>
                  <a:pt x="245" y="416"/>
                </a:lnTo>
                <a:lnTo>
                  <a:pt x="226" y="417"/>
                </a:lnTo>
                <a:lnTo>
                  <a:pt x="210" y="398"/>
                </a:lnTo>
                <a:lnTo>
                  <a:pt x="110" y="435"/>
                </a:lnTo>
                <a:lnTo>
                  <a:pt x="22" y="495"/>
                </a:lnTo>
                <a:lnTo>
                  <a:pt x="13" y="512"/>
                </a:lnTo>
                <a:lnTo>
                  <a:pt x="11" y="544"/>
                </a:lnTo>
                <a:lnTo>
                  <a:pt x="28" y="554"/>
                </a:lnTo>
                <a:lnTo>
                  <a:pt x="102" y="558"/>
                </a:lnTo>
                <a:lnTo>
                  <a:pt x="156" y="531"/>
                </a:lnTo>
                <a:lnTo>
                  <a:pt x="227" y="527"/>
                </a:lnTo>
                <a:lnTo>
                  <a:pt x="239" y="545"/>
                </a:lnTo>
                <a:lnTo>
                  <a:pt x="232" y="564"/>
                </a:lnTo>
                <a:lnTo>
                  <a:pt x="245" y="587"/>
                </a:lnTo>
                <a:lnTo>
                  <a:pt x="243" y="598"/>
                </a:lnTo>
                <a:lnTo>
                  <a:pt x="226" y="596"/>
                </a:lnTo>
                <a:lnTo>
                  <a:pt x="209" y="580"/>
                </a:lnTo>
                <a:lnTo>
                  <a:pt x="185" y="564"/>
                </a:lnTo>
                <a:lnTo>
                  <a:pt x="167" y="592"/>
                </a:lnTo>
                <a:lnTo>
                  <a:pt x="122" y="583"/>
                </a:lnTo>
                <a:lnTo>
                  <a:pt x="75" y="611"/>
                </a:lnTo>
                <a:lnTo>
                  <a:pt x="63" y="630"/>
                </a:lnTo>
                <a:lnTo>
                  <a:pt x="10" y="639"/>
                </a:lnTo>
                <a:lnTo>
                  <a:pt x="0" y="679"/>
                </a:lnTo>
                <a:close/>
              </a:path>
            </a:pathLst>
          </a:custGeom>
          <a:solidFill>
            <a:srgbClr val="00B0F0"/>
          </a:solidFill>
          <a:ln w="1651">
            <a:solidFill>
              <a:srgbClr val="333333"/>
            </a:solidFill>
            <a:prstDash val="sysDot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sp>
        <p:nvSpPr>
          <p:cNvPr id="44" name="Freeform 73"/>
          <p:cNvSpPr>
            <a:spLocks noChangeAspect="1"/>
          </p:cNvSpPr>
          <p:nvPr/>
        </p:nvSpPr>
        <p:spPr bwMode="auto">
          <a:xfrm>
            <a:off x="2010977" y="4006875"/>
            <a:ext cx="1477108" cy="1098550"/>
          </a:xfrm>
          <a:custGeom>
            <a:avLst/>
            <a:gdLst>
              <a:gd name="T0" fmla="*/ 2147483647 w 1839"/>
              <a:gd name="T1" fmla="*/ 2147483647 h 1184"/>
              <a:gd name="T2" fmla="*/ 2147483647 w 1839"/>
              <a:gd name="T3" fmla="*/ 2147483647 h 1184"/>
              <a:gd name="T4" fmla="*/ 2147483647 w 1839"/>
              <a:gd name="T5" fmla="*/ 2147483647 h 1184"/>
              <a:gd name="T6" fmla="*/ 2147483647 w 1839"/>
              <a:gd name="T7" fmla="*/ 2147483647 h 1184"/>
              <a:gd name="T8" fmla="*/ 2147483647 w 1839"/>
              <a:gd name="T9" fmla="*/ 2147483647 h 1184"/>
              <a:gd name="T10" fmla="*/ 2147483647 w 1839"/>
              <a:gd name="T11" fmla="*/ 2147483647 h 1184"/>
              <a:gd name="T12" fmla="*/ 2147483647 w 1839"/>
              <a:gd name="T13" fmla="*/ 2147483647 h 1184"/>
              <a:gd name="T14" fmla="*/ 2147483647 w 1839"/>
              <a:gd name="T15" fmla="*/ 2147483647 h 1184"/>
              <a:gd name="T16" fmla="*/ 2147483647 w 1839"/>
              <a:gd name="T17" fmla="*/ 2147483647 h 1184"/>
              <a:gd name="T18" fmla="*/ 2147483647 w 1839"/>
              <a:gd name="T19" fmla="*/ 2147483647 h 1184"/>
              <a:gd name="T20" fmla="*/ 2147483647 w 1839"/>
              <a:gd name="T21" fmla="*/ 2147483647 h 1184"/>
              <a:gd name="T22" fmla="*/ 2147483647 w 1839"/>
              <a:gd name="T23" fmla="*/ 2147483647 h 1184"/>
              <a:gd name="T24" fmla="*/ 2147483647 w 1839"/>
              <a:gd name="T25" fmla="*/ 2147483647 h 1184"/>
              <a:gd name="T26" fmla="*/ 2147483647 w 1839"/>
              <a:gd name="T27" fmla="*/ 2147483647 h 1184"/>
              <a:gd name="T28" fmla="*/ 2147483647 w 1839"/>
              <a:gd name="T29" fmla="*/ 2147483647 h 1184"/>
              <a:gd name="T30" fmla="*/ 2147483647 w 1839"/>
              <a:gd name="T31" fmla="*/ 2147483647 h 1184"/>
              <a:gd name="T32" fmla="*/ 2147483647 w 1839"/>
              <a:gd name="T33" fmla="*/ 2147483647 h 1184"/>
              <a:gd name="T34" fmla="*/ 2147483647 w 1839"/>
              <a:gd name="T35" fmla="*/ 2147483647 h 1184"/>
              <a:gd name="T36" fmla="*/ 2147483647 w 1839"/>
              <a:gd name="T37" fmla="*/ 2147483647 h 1184"/>
              <a:gd name="T38" fmla="*/ 2147483647 w 1839"/>
              <a:gd name="T39" fmla="*/ 2147483647 h 1184"/>
              <a:gd name="T40" fmla="*/ 2147483647 w 1839"/>
              <a:gd name="T41" fmla="*/ 2147483647 h 1184"/>
              <a:gd name="T42" fmla="*/ 2147483647 w 1839"/>
              <a:gd name="T43" fmla="*/ 2147483647 h 1184"/>
              <a:gd name="T44" fmla="*/ 2147483647 w 1839"/>
              <a:gd name="T45" fmla="*/ 2147483647 h 1184"/>
              <a:gd name="T46" fmla="*/ 2147483647 w 1839"/>
              <a:gd name="T47" fmla="*/ 2147483647 h 1184"/>
              <a:gd name="T48" fmla="*/ 2147483647 w 1839"/>
              <a:gd name="T49" fmla="*/ 2147483647 h 1184"/>
              <a:gd name="T50" fmla="*/ 2147483647 w 1839"/>
              <a:gd name="T51" fmla="*/ 2147483647 h 1184"/>
              <a:gd name="T52" fmla="*/ 2147483647 w 1839"/>
              <a:gd name="T53" fmla="*/ 2147483647 h 1184"/>
              <a:gd name="T54" fmla="*/ 2147483647 w 1839"/>
              <a:gd name="T55" fmla="*/ 2147483647 h 1184"/>
              <a:gd name="T56" fmla="*/ 2147483647 w 1839"/>
              <a:gd name="T57" fmla="*/ 2147483647 h 1184"/>
              <a:gd name="T58" fmla="*/ 2147483647 w 1839"/>
              <a:gd name="T59" fmla="*/ 2147483647 h 1184"/>
              <a:gd name="T60" fmla="*/ 2147483647 w 1839"/>
              <a:gd name="T61" fmla="*/ 2147483647 h 1184"/>
              <a:gd name="T62" fmla="*/ 2147483647 w 1839"/>
              <a:gd name="T63" fmla="*/ 2147483647 h 1184"/>
              <a:gd name="T64" fmla="*/ 2147483647 w 1839"/>
              <a:gd name="T65" fmla="*/ 2147483647 h 1184"/>
              <a:gd name="T66" fmla="*/ 2147483647 w 1839"/>
              <a:gd name="T67" fmla="*/ 2147483647 h 1184"/>
              <a:gd name="T68" fmla="*/ 2147483647 w 1839"/>
              <a:gd name="T69" fmla="*/ 2147483647 h 1184"/>
              <a:gd name="T70" fmla="*/ 2147483647 w 1839"/>
              <a:gd name="T71" fmla="*/ 2147483647 h 1184"/>
              <a:gd name="T72" fmla="*/ 2147483647 w 1839"/>
              <a:gd name="T73" fmla="*/ 2147483647 h 1184"/>
              <a:gd name="T74" fmla="*/ 2147483647 w 1839"/>
              <a:gd name="T75" fmla="*/ 2147483647 h 1184"/>
              <a:gd name="T76" fmla="*/ 2147483647 w 1839"/>
              <a:gd name="T77" fmla="*/ 2147483647 h 1184"/>
              <a:gd name="T78" fmla="*/ 2147483647 w 1839"/>
              <a:gd name="T79" fmla="*/ 2147483647 h 1184"/>
              <a:gd name="T80" fmla="*/ 2147483647 w 1839"/>
              <a:gd name="T81" fmla="*/ 2147483647 h 1184"/>
              <a:gd name="T82" fmla="*/ 2147483647 w 1839"/>
              <a:gd name="T83" fmla="*/ 2147483647 h 1184"/>
              <a:gd name="T84" fmla="*/ 2147483647 w 1839"/>
              <a:gd name="T85" fmla="*/ 0 h 1184"/>
              <a:gd name="T86" fmla="*/ 2147483647 w 1839"/>
              <a:gd name="T87" fmla="*/ 2147483647 h 1184"/>
              <a:gd name="T88" fmla="*/ 2147483647 w 1839"/>
              <a:gd name="T89" fmla="*/ 2147483647 h 1184"/>
              <a:gd name="T90" fmla="*/ 0 w 1839"/>
              <a:gd name="T91" fmla="*/ 2147483647 h 1184"/>
              <a:gd name="T92" fmla="*/ 2147483647 w 1839"/>
              <a:gd name="T93" fmla="*/ 2147483647 h 11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39"/>
              <a:gd name="T142" fmla="*/ 0 h 1184"/>
              <a:gd name="T143" fmla="*/ 1839 w 1839"/>
              <a:gd name="T144" fmla="*/ 1184 h 11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39" h="1184">
                <a:moveTo>
                  <a:pt x="221" y="904"/>
                </a:moveTo>
                <a:lnTo>
                  <a:pt x="245" y="915"/>
                </a:lnTo>
                <a:lnTo>
                  <a:pt x="280" y="915"/>
                </a:lnTo>
                <a:lnTo>
                  <a:pt x="304" y="900"/>
                </a:lnTo>
                <a:lnTo>
                  <a:pt x="343" y="882"/>
                </a:lnTo>
                <a:lnTo>
                  <a:pt x="379" y="886"/>
                </a:lnTo>
                <a:lnTo>
                  <a:pt x="384" y="915"/>
                </a:lnTo>
                <a:lnTo>
                  <a:pt x="384" y="943"/>
                </a:lnTo>
                <a:lnTo>
                  <a:pt x="343" y="933"/>
                </a:lnTo>
                <a:lnTo>
                  <a:pt x="273" y="957"/>
                </a:lnTo>
                <a:lnTo>
                  <a:pt x="233" y="1007"/>
                </a:lnTo>
                <a:lnTo>
                  <a:pt x="216" y="1055"/>
                </a:lnTo>
                <a:lnTo>
                  <a:pt x="245" y="1105"/>
                </a:lnTo>
                <a:lnTo>
                  <a:pt x="285" y="1152"/>
                </a:lnTo>
                <a:lnTo>
                  <a:pt x="314" y="1152"/>
                </a:lnTo>
                <a:lnTo>
                  <a:pt x="332" y="1133"/>
                </a:lnTo>
                <a:lnTo>
                  <a:pt x="349" y="1110"/>
                </a:lnTo>
                <a:lnTo>
                  <a:pt x="361" y="1129"/>
                </a:lnTo>
                <a:lnTo>
                  <a:pt x="367" y="1166"/>
                </a:lnTo>
                <a:lnTo>
                  <a:pt x="384" y="1184"/>
                </a:lnTo>
                <a:lnTo>
                  <a:pt x="420" y="1184"/>
                </a:lnTo>
                <a:lnTo>
                  <a:pt x="462" y="1184"/>
                </a:lnTo>
                <a:lnTo>
                  <a:pt x="462" y="1152"/>
                </a:lnTo>
                <a:lnTo>
                  <a:pt x="450" y="1133"/>
                </a:lnTo>
                <a:lnTo>
                  <a:pt x="462" y="1114"/>
                </a:lnTo>
                <a:lnTo>
                  <a:pt x="474" y="1082"/>
                </a:lnTo>
                <a:lnTo>
                  <a:pt x="462" y="1068"/>
                </a:lnTo>
                <a:lnTo>
                  <a:pt x="443" y="1040"/>
                </a:lnTo>
                <a:lnTo>
                  <a:pt x="443" y="1007"/>
                </a:lnTo>
                <a:lnTo>
                  <a:pt x="450" y="961"/>
                </a:lnTo>
                <a:lnTo>
                  <a:pt x="497" y="966"/>
                </a:lnTo>
                <a:lnTo>
                  <a:pt x="572" y="980"/>
                </a:lnTo>
                <a:lnTo>
                  <a:pt x="637" y="971"/>
                </a:lnTo>
                <a:lnTo>
                  <a:pt x="643" y="943"/>
                </a:lnTo>
                <a:lnTo>
                  <a:pt x="671" y="947"/>
                </a:lnTo>
                <a:lnTo>
                  <a:pt x="671" y="966"/>
                </a:lnTo>
                <a:lnTo>
                  <a:pt x="688" y="999"/>
                </a:lnTo>
                <a:lnTo>
                  <a:pt x="712" y="980"/>
                </a:lnTo>
                <a:lnTo>
                  <a:pt x="723" y="943"/>
                </a:lnTo>
                <a:lnTo>
                  <a:pt x="747" y="938"/>
                </a:lnTo>
                <a:lnTo>
                  <a:pt x="741" y="957"/>
                </a:lnTo>
                <a:lnTo>
                  <a:pt x="729" y="985"/>
                </a:lnTo>
                <a:lnTo>
                  <a:pt x="759" y="1004"/>
                </a:lnTo>
                <a:lnTo>
                  <a:pt x="782" y="1018"/>
                </a:lnTo>
                <a:lnTo>
                  <a:pt x="794" y="1037"/>
                </a:lnTo>
                <a:lnTo>
                  <a:pt x="829" y="1055"/>
                </a:lnTo>
                <a:lnTo>
                  <a:pt x="847" y="1055"/>
                </a:lnTo>
                <a:lnTo>
                  <a:pt x="870" y="1037"/>
                </a:lnTo>
                <a:lnTo>
                  <a:pt x="870" y="1013"/>
                </a:lnTo>
                <a:lnTo>
                  <a:pt x="870" y="980"/>
                </a:lnTo>
                <a:lnTo>
                  <a:pt x="853" y="966"/>
                </a:lnTo>
                <a:lnTo>
                  <a:pt x="841" y="947"/>
                </a:lnTo>
                <a:lnTo>
                  <a:pt x="841" y="919"/>
                </a:lnTo>
                <a:lnTo>
                  <a:pt x="858" y="896"/>
                </a:lnTo>
                <a:lnTo>
                  <a:pt x="894" y="891"/>
                </a:lnTo>
                <a:lnTo>
                  <a:pt x="899" y="868"/>
                </a:lnTo>
                <a:lnTo>
                  <a:pt x="888" y="850"/>
                </a:lnTo>
                <a:lnTo>
                  <a:pt x="899" y="831"/>
                </a:lnTo>
                <a:lnTo>
                  <a:pt x="894" y="813"/>
                </a:lnTo>
                <a:lnTo>
                  <a:pt x="882" y="786"/>
                </a:lnTo>
                <a:lnTo>
                  <a:pt x="905" y="786"/>
                </a:lnTo>
                <a:lnTo>
                  <a:pt x="917" y="793"/>
                </a:lnTo>
                <a:lnTo>
                  <a:pt x="928" y="789"/>
                </a:lnTo>
                <a:lnTo>
                  <a:pt x="945" y="775"/>
                </a:lnTo>
                <a:lnTo>
                  <a:pt x="964" y="793"/>
                </a:lnTo>
                <a:lnTo>
                  <a:pt x="982" y="808"/>
                </a:lnTo>
                <a:lnTo>
                  <a:pt x="999" y="817"/>
                </a:lnTo>
                <a:lnTo>
                  <a:pt x="1039" y="817"/>
                </a:lnTo>
                <a:lnTo>
                  <a:pt x="1045" y="802"/>
                </a:lnTo>
                <a:lnTo>
                  <a:pt x="1033" y="789"/>
                </a:lnTo>
                <a:lnTo>
                  <a:pt x="982" y="771"/>
                </a:lnTo>
                <a:lnTo>
                  <a:pt x="976" y="748"/>
                </a:lnTo>
                <a:lnTo>
                  <a:pt x="1011" y="739"/>
                </a:lnTo>
                <a:lnTo>
                  <a:pt x="1045" y="753"/>
                </a:lnTo>
                <a:lnTo>
                  <a:pt x="1104" y="771"/>
                </a:lnTo>
                <a:lnTo>
                  <a:pt x="1150" y="793"/>
                </a:lnTo>
                <a:lnTo>
                  <a:pt x="1174" y="802"/>
                </a:lnTo>
                <a:lnTo>
                  <a:pt x="1203" y="808"/>
                </a:lnTo>
                <a:lnTo>
                  <a:pt x="1227" y="793"/>
                </a:lnTo>
                <a:lnTo>
                  <a:pt x="1256" y="775"/>
                </a:lnTo>
                <a:lnTo>
                  <a:pt x="1271" y="721"/>
                </a:lnTo>
                <a:lnTo>
                  <a:pt x="1326" y="664"/>
                </a:lnTo>
                <a:lnTo>
                  <a:pt x="1335" y="632"/>
                </a:lnTo>
                <a:lnTo>
                  <a:pt x="1379" y="599"/>
                </a:lnTo>
                <a:lnTo>
                  <a:pt x="1427" y="573"/>
                </a:lnTo>
                <a:lnTo>
                  <a:pt x="1456" y="584"/>
                </a:lnTo>
                <a:lnTo>
                  <a:pt x="1499" y="606"/>
                </a:lnTo>
                <a:lnTo>
                  <a:pt x="1532" y="638"/>
                </a:lnTo>
                <a:lnTo>
                  <a:pt x="1594" y="688"/>
                </a:lnTo>
                <a:lnTo>
                  <a:pt x="1630" y="660"/>
                </a:lnTo>
                <a:lnTo>
                  <a:pt x="1644" y="625"/>
                </a:lnTo>
                <a:lnTo>
                  <a:pt x="1636" y="612"/>
                </a:lnTo>
                <a:lnTo>
                  <a:pt x="1647" y="564"/>
                </a:lnTo>
                <a:lnTo>
                  <a:pt x="1664" y="549"/>
                </a:lnTo>
                <a:lnTo>
                  <a:pt x="1701" y="543"/>
                </a:lnTo>
                <a:lnTo>
                  <a:pt x="1719" y="512"/>
                </a:lnTo>
                <a:lnTo>
                  <a:pt x="1742" y="510"/>
                </a:lnTo>
                <a:lnTo>
                  <a:pt x="1738" y="499"/>
                </a:lnTo>
                <a:lnTo>
                  <a:pt x="1737" y="486"/>
                </a:lnTo>
                <a:lnTo>
                  <a:pt x="1749" y="471"/>
                </a:lnTo>
                <a:lnTo>
                  <a:pt x="1761" y="452"/>
                </a:lnTo>
                <a:lnTo>
                  <a:pt x="1737" y="434"/>
                </a:lnTo>
                <a:lnTo>
                  <a:pt x="1739" y="413"/>
                </a:lnTo>
                <a:lnTo>
                  <a:pt x="1765" y="394"/>
                </a:lnTo>
                <a:lnTo>
                  <a:pt x="1830" y="390"/>
                </a:lnTo>
                <a:lnTo>
                  <a:pt x="1827" y="379"/>
                </a:lnTo>
                <a:lnTo>
                  <a:pt x="1822" y="357"/>
                </a:lnTo>
                <a:lnTo>
                  <a:pt x="1837" y="350"/>
                </a:lnTo>
                <a:lnTo>
                  <a:pt x="1839" y="282"/>
                </a:lnTo>
                <a:lnTo>
                  <a:pt x="1839" y="205"/>
                </a:lnTo>
                <a:lnTo>
                  <a:pt x="1753" y="184"/>
                </a:lnTo>
                <a:lnTo>
                  <a:pt x="1649" y="190"/>
                </a:lnTo>
                <a:lnTo>
                  <a:pt x="1568" y="157"/>
                </a:lnTo>
                <a:lnTo>
                  <a:pt x="1498" y="167"/>
                </a:lnTo>
                <a:lnTo>
                  <a:pt x="1429" y="221"/>
                </a:lnTo>
                <a:lnTo>
                  <a:pt x="1318" y="273"/>
                </a:lnTo>
                <a:lnTo>
                  <a:pt x="1021" y="291"/>
                </a:lnTo>
                <a:lnTo>
                  <a:pt x="911" y="254"/>
                </a:lnTo>
                <a:lnTo>
                  <a:pt x="842" y="268"/>
                </a:lnTo>
                <a:lnTo>
                  <a:pt x="783" y="273"/>
                </a:lnTo>
                <a:lnTo>
                  <a:pt x="679" y="245"/>
                </a:lnTo>
                <a:lnTo>
                  <a:pt x="586" y="245"/>
                </a:lnTo>
                <a:lnTo>
                  <a:pt x="586" y="208"/>
                </a:lnTo>
                <a:lnTo>
                  <a:pt x="604" y="171"/>
                </a:lnTo>
                <a:lnTo>
                  <a:pt x="598" y="125"/>
                </a:lnTo>
                <a:lnTo>
                  <a:pt x="516" y="75"/>
                </a:lnTo>
                <a:lnTo>
                  <a:pt x="429" y="51"/>
                </a:lnTo>
                <a:lnTo>
                  <a:pt x="336" y="33"/>
                </a:lnTo>
                <a:lnTo>
                  <a:pt x="268" y="0"/>
                </a:lnTo>
                <a:lnTo>
                  <a:pt x="238" y="28"/>
                </a:lnTo>
                <a:lnTo>
                  <a:pt x="163" y="70"/>
                </a:lnTo>
                <a:lnTo>
                  <a:pt x="92" y="111"/>
                </a:lnTo>
                <a:lnTo>
                  <a:pt x="30" y="176"/>
                </a:lnTo>
                <a:lnTo>
                  <a:pt x="17" y="295"/>
                </a:lnTo>
                <a:lnTo>
                  <a:pt x="30" y="374"/>
                </a:lnTo>
                <a:lnTo>
                  <a:pt x="52" y="444"/>
                </a:lnTo>
                <a:lnTo>
                  <a:pt x="34" y="509"/>
                </a:lnTo>
                <a:lnTo>
                  <a:pt x="0" y="596"/>
                </a:lnTo>
                <a:lnTo>
                  <a:pt x="50" y="691"/>
                </a:lnTo>
                <a:lnTo>
                  <a:pt x="104" y="768"/>
                </a:lnTo>
                <a:lnTo>
                  <a:pt x="221" y="874"/>
                </a:lnTo>
                <a:lnTo>
                  <a:pt x="221" y="904"/>
                </a:lnTo>
                <a:close/>
              </a:path>
            </a:pathLst>
          </a:custGeom>
          <a:solidFill>
            <a:srgbClr val="FFFF00"/>
          </a:solidFill>
          <a:ln w="1651">
            <a:solidFill>
              <a:srgbClr val="333333"/>
            </a:solidFill>
            <a:prstDash val="sysDot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김해센터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Freeform 75"/>
          <p:cNvSpPr>
            <a:spLocks noChangeAspect="1"/>
          </p:cNvSpPr>
          <p:nvPr/>
        </p:nvSpPr>
        <p:spPr bwMode="auto">
          <a:xfrm>
            <a:off x="1518551" y="1648040"/>
            <a:ext cx="1800200" cy="1335659"/>
          </a:xfrm>
          <a:custGeom>
            <a:avLst/>
            <a:gdLst>
              <a:gd name="T0" fmla="*/ 2147483647 w 2300"/>
              <a:gd name="T1" fmla="*/ 2147483647 h 1484"/>
              <a:gd name="T2" fmla="*/ 2147483647 w 2300"/>
              <a:gd name="T3" fmla="*/ 2147483647 h 1484"/>
              <a:gd name="T4" fmla="*/ 2147483647 w 2300"/>
              <a:gd name="T5" fmla="*/ 2147483647 h 1484"/>
              <a:gd name="T6" fmla="*/ 2147483647 w 2300"/>
              <a:gd name="T7" fmla="*/ 2147483647 h 1484"/>
              <a:gd name="T8" fmla="*/ 2147483647 w 2300"/>
              <a:gd name="T9" fmla="*/ 2147483647 h 1484"/>
              <a:gd name="T10" fmla="*/ 2147483647 w 2300"/>
              <a:gd name="T11" fmla="*/ 2147483647 h 1484"/>
              <a:gd name="T12" fmla="*/ 2147483647 w 2300"/>
              <a:gd name="T13" fmla="*/ 2147483647 h 1484"/>
              <a:gd name="T14" fmla="*/ 2147483647 w 2300"/>
              <a:gd name="T15" fmla="*/ 2147483647 h 1484"/>
              <a:gd name="T16" fmla="*/ 2147483647 w 2300"/>
              <a:gd name="T17" fmla="*/ 2147483647 h 1484"/>
              <a:gd name="T18" fmla="*/ 2147483647 w 2300"/>
              <a:gd name="T19" fmla="*/ 2147483647 h 1484"/>
              <a:gd name="T20" fmla="*/ 2147483647 w 2300"/>
              <a:gd name="T21" fmla="*/ 2147483647 h 1484"/>
              <a:gd name="T22" fmla="*/ 2147483647 w 2300"/>
              <a:gd name="T23" fmla="*/ 2147483647 h 1484"/>
              <a:gd name="T24" fmla="*/ 2147483647 w 2300"/>
              <a:gd name="T25" fmla="*/ 2147483647 h 1484"/>
              <a:gd name="T26" fmla="*/ 2147483647 w 2300"/>
              <a:gd name="T27" fmla="*/ 2147483647 h 1484"/>
              <a:gd name="T28" fmla="*/ 2147483647 w 2300"/>
              <a:gd name="T29" fmla="*/ 2147483647 h 1484"/>
              <a:gd name="T30" fmla="*/ 2147483647 w 2300"/>
              <a:gd name="T31" fmla="*/ 2147483647 h 1484"/>
              <a:gd name="T32" fmla="*/ 2147483647 w 2300"/>
              <a:gd name="T33" fmla="*/ 2147483647 h 1484"/>
              <a:gd name="T34" fmla="*/ 2147483647 w 2300"/>
              <a:gd name="T35" fmla="*/ 2147483647 h 1484"/>
              <a:gd name="T36" fmla="*/ 2147483647 w 2300"/>
              <a:gd name="T37" fmla="*/ 2147483647 h 1484"/>
              <a:gd name="T38" fmla="*/ 2147483647 w 2300"/>
              <a:gd name="T39" fmla="*/ 2147483647 h 1484"/>
              <a:gd name="T40" fmla="*/ 2147483647 w 2300"/>
              <a:gd name="T41" fmla="*/ 2147483647 h 1484"/>
              <a:gd name="T42" fmla="*/ 2147483647 w 2300"/>
              <a:gd name="T43" fmla="*/ 2147483647 h 1484"/>
              <a:gd name="T44" fmla="*/ 2147483647 w 2300"/>
              <a:gd name="T45" fmla="*/ 2147483647 h 1484"/>
              <a:gd name="T46" fmla="*/ 2147483647 w 2300"/>
              <a:gd name="T47" fmla="*/ 2147483647 h 1484"/>
              <a:gd name="T48" fmla="*/ 2147483647 w 2300"/>
              <a:gd name="T49" fmla="*/ 2147483647 h 1484"/>
              <a:gd name="T50" fmla="*/ 2147483647 w 2300"/>
              <a:gd name="T51" fmla="*/ 2147483647 h 1484"/>
              <a:gd name="T52" fmla="*/ 2147483647 w 2300"/>
              <a:gd name="T53" fmla="*/ 2147483647 h 1484"/>
              <a:gd name="T54" fmla="*/ 2147483647 w 2300"/>
              <a:gd name="T55" fmla="*/ 2147483647 h 1484"/>
              <a:gd name="T56" fmla="*/ 2147483647 w 2300"/>
              <a:gd name="T57" fmla="*/ 2147483647 h 1484"/>
              <a:gd name="T58" fmla="*/ 2147483647 w 2300"/>
              <a:gd name="T59" fmla="*/ 2147483647 h 1484"/>
              <a:gd name="T60" fmla="*/ 2147483647 w 2300"/>
              <a:gd name="T61" fmla="*/ 2147483647 h 1484"/>
              <a:gd name="T62" fmla="*/ 2147483647 w 2300"/>
              <a:gd name="T63" fmla="*/ 2147483647 h 1484"/>
              <a:gd name="T64" fmla="*/ 2147483647 w 2300"/>
              <a:gd name="T65" fmla="*/ 2147483647 h 1484"/>
              <a:gd name="T66" fmla="*/ 2147483647 w 2300"/>
              <a:gd name="T67" fmla="*/ 2147483647 h 1484"/>
              <a:gd name="T68" fmla="*/ 2147483647 w 2300"/>
              <a:gd name="T69" fmla="*/ 2147483647 h 1484"/>
              <a:gd name="T70" fmla="*/ 2147483647 w 2300"/>
              <a:gd name="T71" fmla="*/ 2147483647 h 1484"/>
              <a:gd name="T72" fmla="*/ 2147483647 w 2300"/>
              <a:gd name="T73" fmla="*/ 2147483647 h 1484"/>
              <a:gd name="T74" fmla="*/ 2147483647 w 2300"/>
              <a:gd name="T75" fmla="*/ 0 h 1484"/>
              <a:gd name="T76" fmla="*/ 2147483647 w 2300"/>
              <a:gd name="T77" fmla="*/ 2147483647 h 1484"/>
              <a:gd name="T78" fmla="*/ 2147483647 w 2300"/>
              <a:gd name="T79" fmla="*/ 2147483647 h 1484"/>
              <a:gd name="T80" fmla="*/ 2147483647 w 2300"/>
              <a:gd name="T81" fmla="*/ 2147483647 h 1484"/>
              <a:gd name="T82" fmla="*/ 2147483647 w 2300"/>
              <a:gd name="T83" fmla="*/ 2147483647 h 1484"/>
              <a:gd name="T84" fmla="*/ 2147483647 w 2300"/>
              <a:gd name="T85" fmla="*/ 2147483647 h 1484"/>
              <a:gd name="T86" fmla="*/ 0 w 2300"/>
              <a:gd name="T87" fmla="*/ 2147483647 h 148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00"/>
              <a:gd name="T133" fmla="*/ 0 h 1484"/>
              <a:gd name="T134" fmla="*/ 2300 w 2300"/>
              <a:gd name="T135" fmla="*/ 1484 h 148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00" h="1484">
                <a:moveTo>
                  <a:pt x="0" y="385"/>
                </a:moveTo>
                <a:lnTo>
                  <a:pt x="63" y="399"/>
                </a:lnTo>
                <a:lnTo>
                  <a:pt x="127" y="462"/>
                </a:lnTo>
                <a:lnTo>
                  <a:pt x="174" y="486"/>
                </a:lnTo>
                <a:lnTo>
                  <a:pt x="238" y="472"/>
                </a:lnTo>
                <a:lnTo>
                  <a:pt x="260" y="435"/>
                </a:lnTo>
                <a:lnTo>
                  <a:pt x="313" y="440"/>
                </a:lnTo>
                <a:lnTo>
                  <a:pt x="337" y="476"/>
                </a:lnTo>
                <a:lnTo>
                  <a:pt x="378" y="490"/>
                </a:lnTo>
                <a:lnTo>
                  <a:pt x="435" y="504"/>
                </a:lnTo>
                <a:lnTo>
                  <a:pt x="494" y="569"/>
                </a:lnTo>
                <a:lnTo>
                  <a:pt x="575" y="602"/>
                </a:lnTo>
                <a:lnTo>
                  <a:pt x="631" y="624"/>
                </a:lnTo>
                <a:lnTo>
                  <a:pt x="650" y="666"/>
                </a:lnTo>
                <a:lnTo>
                  <a:pt x="603" y="717"/>
                </a:lnTo>
                <a:lnTo>
                  <a:pt x="575" y="773"/>
                </a:lnTo>
                <a:lnTo>
                  <a:pt x="568" y="805"/>
                </a:lnTo>
                <a:lnTo>
                  <a:pt x="575" y="887"/>
                </a:lnTo>
                <a:lnTo>
                  <a:pt x="615" y="934"/>
                </a:lnTo>
                <a:lnTo>
                  <a:pt x="713" y="957"/>
                </a:lnTo>
                <a:lnTo>
                  <a:pt x="823" y="985"/>
                </a:lnTo>
                <a:lnTo>
                  <a:pt x="842" y="1012"/>
                </a:lnTo>
                <a:lnTo>
                  <a:pt x="835" y="1040"/>
                </a:lnTo>
                <a:lnTo>
                  <a:pt x="806" y="1072"/>
                </a:lnTo>
                <a:lnTo>
                  <a:pt x="806" y="1105"/>
                </a:lnTo>
                <a:lnTo>
                  <a:pt x="835" y="1155"/>
                </a:lnTo>
                <a:lnTo>
                  <a:pt x="789" y="1207"/>
                </a:lnTo>
                <a:lnTo>
                  <a:pt x="789" y="1257"/>
                </a:lnTo>
                <a:lnTo>
                  <a:pt x="789" y="1331"/>
                </a:lnTo>
                <a:lnTo>
                  <a:pt x="794" y="1342"/>
                </a:lnTo>
                <a:lnTo>
                  <a:pt x="830" y="1381"/>
                </a:lnTo>
                <a:lnTo>
                  <a:pt x="854" y="1391"/>
                </a:lnTo>
                <a:lnTo>
                  <a:pt x="900" y="1363"/>
                </a:lnTo>
                <a:lnTo>
                  <a:pt x="975" y="1290"/>
                </a:lnTo>
                <a:lnTo>
                  <a:pt x="1016" y="1286"/>
                </a:lnTo>
                <a:lnTo>
                  <a:pt x="1038" y="1328"/>
                </a:lnTo>
                <a:lnTo>
                  <a:pt x="1073" y="1359"/>
                </a:lnTo>
                <a:lnTo>
                  <a:pt x="1131" y="1347"/>
                </a:lnTo>
                <a:lnTo>
                  <a:pt x="1172" y="1322"/>
                </a:lnTo>
                <a:lnTo>
                  <a:pt x="1236" y="1304"/>
                </a:lnTo>
                <a:lnTo>
                  <a:pt x="1294" y="1331"/>
                </a:lnTo>
                <a:lnTo>
                  <a:pt x="1335" y="1354"/>
                </a:lnTo>
                <a:lnTo>
                  <a:pt x="1341" y="1386"/>
                </a:lnTo>
                <a:lnTo>
                  <a:pt x="1392" y="1391"/>
                </a:lnTo>
                <a:lnTo>
                  <a:pt x="1498" y="1418"/>
                </a:lnTo>
                <a:lnTo>
                  <a:pt x="1613" y="1460"/>
                </a:lnTo>
                <a:lnTo>
                  <a:pt x="1713" y="1484"/>
                </a:lnTo>
                <a:lnTo>
                  <a:pt x="1760" y="1479"/>
                </a:lnTo>
                <a:lnTo>
                  <a:pt x="1794" y="1443"/>
                </a:lnTo>
                <a:lnTo>
                  <a:pt x="1835" y="1424"/>
                </a:lnTo>
                <a:lnTo>
                  <a:pt x="1886" y="1443"/>
                </a:lnTo>
                <a:lnTo>
                  <a:pt x="1991" y="1424"/>
                </a:lnTo>
                <a:lnTo>
                  <a:pt x="2061" y="1405"/>
                </a:lnTo>
                <a:lnTo>
                  <a:pt x="2089" y="1424"/>
                </a:lnTo>
                <a:lnTo>
                  <a:pt x="2124" y="1410"/>
                </a:lnTo>
                <a:lnTo>
                  <a:pt x="2165" y="1335"/>
                </a:lnTo>
                <a:lnTo>
                  <a:pt x="2300" y="1232"/>
                </a:lnTo>
                <a:lnTo>
                  <a:pt x="2256" y="1200"/>
                </a:lnTo>
                <a:lnTo>
                  <a:pt x="2214" y="1134"/>
                </a:lnTo>
                <a:lnTo>
                  <a:pt x="2106" y="1031"/>
                </a:lnTo>
                <a:lnTo>
                  <a:pt x="2102" y="1004"/>
                </a:lnTo>
                <a:lnTo>
                  <a:pt x="2086" y="964"/>
                </a:lnTo>
                <a:lnTo>
                  <a:pt x="2042" y="947"/>
                </a:lnTo>
                <a:lnTo>
                  <a:pt x="2015" y="887"/>
                </a:lnTo>
                <a:lnTo>
                  <a:pt x="1994" y="849"/>
                </a:lnTo>
                <a:lnTo>
                  <a:pt x="1880" y="780"/>
                </a:lnTo>
                <a:lnTo>
                  <a:pt x="1883" y="761"/>
                </a:lnTo>
                <a:lnTo>
                  <a:pt x="1761" y="642"/>
                </a:lnTo>
                <a:lnTo>
                  <a:pt x="1733" y="579"/>
                </a:lnTo>
                <a:lnTo>
                  <a:pt x="1636" y="497"/>
                </a:lnTo>
                <a:lnTo>
                  <a:pt x="1568" y="361"/>
                </a:lnTo>
                <a:lnTo>
                  <a:pt x="1480" y="233"/>
                </a:lnTo>
                <a:lnTo>
                  <a:pt x="1444" y="189"/>
                </a:lnTo>
                <a:lnTo>
                  <a:pt x="1408" y="93"/>
                </a:lnTo>
                <a:lnTo>
                  <a:pt x="1350" y="4"/>
                </a:lnTo>
                <a:lnTo>
                  <a:pt x="1348" y="0"/>
                </a:lnTo>
                <a:lnTo>
                  <a:pt x="1216" y="46"/>
                </a:lnTo>
                <a:lnTo>
                  <a:pt x="1123" y="128"/>
                </a:lnTo>
                <a:lnTo>
                  <a:pt x="933" y="247"/>
                </a:lnTo>
                <a:lnTo>
                  <a:pt x="767" y="273"/>
                </a:lnTo>
                <a:lnTo>
                  <a:pt x="625" y="247"/>
                </a:lnTo>
                <a:lnTo>
                  <a:pt x="443" y="216"/>
                </a:lnTo>
                <a:lnTo>
                  <a:pt x="261" y="191"/>
                </a:lnTo>
                <a:lnTo>
                  <a:pt x="166" y="203"/>
                </a:lnTo>
                <a:lnTo>
                  <a:pt x="71" y="229"/>
                </a:lnTo>
                <a:lnTo>
                  <a:pt x="8" y="335"/>
                </a:lnTo>
                <a:lnTo>
                  <a:pt x="0" y="385"/>
                </a:lnTo>
                <a:close/>
              </a:path>
            </a:pathLst>
          </a:custGeom>
          <a:solidFill>
            <a:srgbClr val="00B0F0"/>
          </a:solidFill>
          <a:ln w="1651">
            <a:solidFill>
              <a:srgbClr val="333333"/>
            </a:solidFill>
            <a:prstDash val="sysDot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Oval 85"/>
          <p:cNvSpPr>
            <a:spLocks noChangeArrowheads="1"/>
          </p:cNvSpPr>
          <p:nvPr/>
        </p:nvSpPr>
        <p:spPr bwMode="auto">
          <a:xfrm>
            <a:off x="1697998" y="2852936"/>
            <a:ext cx="124557" cy="1174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sp>
        <p:nvSpPr>
          <p:cNvPr id="57" name="Oval 90"/>
          <p:cNvSpPr>
            <a:spLocks noChangeArrowheads="1"/>
          </p:cNvSpPr>
          <p:nvPr/>
        </p:nvSpPr>
        <p:spPr bwMode="auto">
          <a:xfrm>
            <a:off x="2653482" y="4572008"/>
            <a:ext cx="144015" cy="144016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547664" y="2636912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안성센터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4" name="모서리가 둥근 직사각형 245"/>
          <p:cNvSpPr/>
          <p:nvPr/>
        </p:nvSpPr>
        <p:spPr bwMode="auto">
          <a:xfrm>
            <a:off x="1187624" y="1124744"/>
            <a:ext cx="1793875" cy="360933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 eaLnBrk="0" latinLnBrk="0" hangingPunct="0"/>
            <a:r>
              <a:rPr kumimoji="0" lang="ko-KR" altLang="en-US" sz="1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전국배송망</a:t>
            </a:r>
            <a:endParaRPr kumimoji="0"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9144000" cy="260648"/>
          </a:xfrm>
        </p:spPr>
        <p:txBody>
          <a:bodyPr/>
          <a:lstStyle/>
          <a:p>
            <a:fld id="{B8F102D9-A303-4C64-85C6-F718774310E8}" type="slidenum">
              <a:rPr lang="ko-KR" altLang="en-US" smtClean="0"/>
              <a:pPr/>
              <a:t>4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11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4"/>
          <p:cNvSpPr>
            <a:spLocks noChangeArrowheads="1"/>
          </p:cNvSpPr>
          <p:nvPr/>
        </p:nvSpPr>
        <p:spPr bwMode="gray">
          <a:xfrm>
            <a:off x="179512" y="0"/>
            <a:ext cx="3319820" cy="363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물류센터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현황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수도권 배송 센터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749679" cy="2501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모서리가 둥근 직사각형 245"/>
          <p:cNvSpPr/>
          <p:nvPr/>
        </p:nvSpPr>
        <p:spPr bwMode="auto">
          <a:xfrm>
            <a:off x="539552" y="764704"/>
            <a:ext cx="2160240" cy="288032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안성 센터 전경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pic>
        <p:nvPicPr>
          <p:cNvPr id="11" name="그림 10" descr="센터사진 차량 복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705" y="692696"/>
            <a:ext cx="3287759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그림 11" descr="20131230_160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952529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직사각형 13"/>
          <p:cNvSpPr/>
          <p:nvPr/>
        </p:nvSpPr>
        <p:spPr>
          <a:xfrm>
            <a:off x="1547664" y="6093296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파레트렉</a:t>
            </a:r>
            <a:r>
              <a:rPr kumimoji="0" lang="ko-KR" altLang="en-US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1,300</a:t>
            </a:r>
            <a:r>
              <a:rPr kumimoji="0" lang="ko-KR" altLang="en-US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셀</a:t>
            </a:r>
            <a:endParaRPr lang="ko-KR" altLang="en-US" dirty="0"/>
          </a:p>
        </p:txBody>
      </p:sp>
      <p:pic>
        <p:nvPicPr>
          <p:cNvPr id="16" name="그림 15" descr="20140108_130256.jpg"/>
          <p:cNvPicPr>
            <a:picLocks noChangeAspect="1"/>
          </p:cNvPicPr>
          <p:nvPr/>
        </p:nvPicPr>
        <p:blipFill>
          <a:blip r:embed="rId5" cstate="print">
            <a:lum bright="32000" contrast="15000"/>
          </a:blip>
          <a:stretch>
            <a:fillRect/>
          </a:stretch>
        </p:blipFill>
        <p:spPr>
          <a:xfrm>
            <a:off x="4644007" y="3717032"/>
            <a:ext cx="4096455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직사각형 17"/>
          <p:cNvSpPr/>
          <p:nvPr/>
        </p:nvSpPr>
        <p:spPr>
          <a:xfrm>
            <a:off x="6084168" y="609329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출하장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2D-DB7E-490A-A956-94D7DF59DE5B}" type="slidenum">
              <a:rPr lang="en-US" altLang="ko-KR" smtClean="0"/>
              <a:pPr/>
              <a:t>5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김해 1405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692696"/>
            <a:ext cx="4752528" cy="2520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모서리가 둥근 직사각형 245"/>
          <p:cNvSpPr/>
          <p:nvPr/>
        </p:nvSpPr>
        <p:spPr bwMode="auto">
          <a:xfrm>
            <a:off x="539552" y="764704"/>
            <a:ext cx="2160240" cy="288032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김해 센터 전경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pic>
        <p:nvPicPr>
          <p:cNvPr id="6" name="그림 5" descr="김해차량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92696"/>
            <a:ext cx="331236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44"/>
          <p:cNvSpPr>
            <a:spLocks noChangeArrowheads="1"/>
          </p:cNvSpPr>
          <p:nvPr/>
        </p:nvSpPr>
        <p:spPr bwMode="gray">
          <a:xfrm>
            <a:off x="179512" y="0"/>
            <a:ext cx="3319820" cy="363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물류센터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현황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지방권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배송 센터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20140620_123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17032"/>
            <a:ext cx="4104456" cy="232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직사각형 13"/>
          <p:cNvSpPr/>
          <p:nvPr/>
        </p:nvSpPr>
        <p:spPr>
          <a:xfrm>
            <a:off x="6084168" y="609329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출하장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547664" y="6093296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파레트렉</a:t>
            </a:r>
            <a:r>
              <a:rPr kumimoji="0" lang="ko-KR" altLang="en-US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800</a:t>
            </a:r>
            <a:r>
              <a:rPr kumimoji="0" lang="ko-KR" altLang="en-US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셀</a:t>
            </a:r>
            <a:endParaRPr lang="ko-KR" altLang="en-US" dirty="0"/>
          </a:p>
        </p:txBody>
      </p:sp>
      <p:pic>
        <p:nvPicPr>
          <p:cNvPr id="13" name="그림 12" descr="20140108_1302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717032"/>
            <a:ext cx="396044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2D-DB7E-490A-A956-94D7DF59DE5B}" type="slidenum">
              <a:rPr lang="en-US" altLang="ko-KR" smtClean="0"/>
              <a:pPr/>
              <a:t>6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모서리가 둥근 직사각형 245"/>
          <p:cNvSpPr/>
          <p:nvPr/>
        </p:nvSpPr>
        <p:spPr bwMode="auto">
          <a:xfrm>
            <a:off x="395537" y="692696"/>
            <a:ext cx="1323794" cy="432941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3PL</a:t>
            </a:r>
            <a:r>
              <a:rPr kumimoji="0" lang="ko-KR" altLang="en-US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5" name="Rectangle 244"/>
          <p:cNvSpPr>
            <a:spLocks noChangeArrowheads="1"/>
          </p:cNvSpPr>
          <p:nvPr/>
        </p:nvSpPr>
        <p:spPr bwMode="gray">
          <a:xfrm>
            <a:off x="179512" y="0"/>
            <a:ext cx="3178042" cy="340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 현황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3" name="모서리가 둥근 직사각형 245"/>
          <p:cNvSpPr/>
          <p:nvPr/>
        </p:nvSpPr>
        <p:spPr bwMode="auto">
          <a:xfrm>
            <a:off x="4853366" y="693589"/>
            <a:ext cx="1224136" cy="43204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algn="ctr">
              <a:defRPr/>
            </a:pPr>
            <a:r>
              <a:rPr kumimoji="0" lang="ko-KR" altLang="en-US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운  수</a:t>
            </a:r>
            <a:endParaRPr kumimoji="0" lang="ko-KR" altLang="en-US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340768"/>
            <a:ext cx="424847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1.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하이시스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ENG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:   B2B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유통물류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ㅇ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매출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: 2014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년도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- 26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억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   취급품목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시스템 에어컨 설치자재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ㅇ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인력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운영 방법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: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아웃소싱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ㅇ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배송차량 운영 방법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: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지입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직접계약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+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용차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  택배배송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: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경동택배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-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익일 배송원칙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 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긴급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퀵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: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긴급한 요청에 의한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퀵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배송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   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 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용차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: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일일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10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대 이상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2.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RKLINE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:  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B2C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유통물류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err="1">
                <a:latin typeface="맑은 고딕" pitchFamily="50" charset="-127"/>
                <a:ea typeface="맑은 고딕" pitchFamily="50" charset="-127"/>
                <a:cs typeface="Arial" charset="0"/>
              </a:rPr>
              <a:t>ㅇ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월 발송건수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: 3,000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건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취급품목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생활가전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난방가전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캠핑용품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3.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한경홀딩스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:   B2C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유통물류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err="1">
                <a:latin typeface="맑은 고딕" pitchFamily="50" charset="-127"/>
                <a:ea typeface="맑은 고딕" pitchFamily="50" charset="-127"/>
                <a:cs typeface="Arial" charset="0"/>
              </a:rPr>
              <a:t>ㅇ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월 발송건수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: 3,000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건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   취급품목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난방재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인테리어 단열재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4.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진원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ENG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: B2B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유통물류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ㅇ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취급품목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건축 설치자재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44008" y="1340768"/>
            <a:ext cx="403244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백홀링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수행 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 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월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100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대 운송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(5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톤차량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2. 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한진드림익스프레스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용차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운영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  -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  <a:cs typeface="Arial" charset="0"/>
              </a:rPr>
              <a:t>이마트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물류센터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(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여주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‘14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년 월 평균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250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회 배차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   ‘15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년 월 평균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300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회 배차 목표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2D-DB7E-490A-A956-94D7DF59DE5B}" type="slidenum">
              <a:rPr lang="en-US" altLang="ko-KR" smtClean="0"/>
              <a:pPr/>
              <a:t>7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4" y="1409739"/>
            <a:ext cx="6985914" cy="2523317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2D-DB7E-490A-A956-94D7DF59DE5B}" type="slidenum">
              <a:rPr lang="en-US" altLang="ko-KR" smtClean="0"/>
              <a:pPr/>
              <a:t>8</a:t>
            </a:fld>
            <a:endParaRPr lang="en-US" altLang="ko-KR" dirty="0"/>
          </a:p>
        </p:txBody>
      </p:sp>
      <p:sp>
        <p:nvSpPr>
          <p:cNvPr id="3" name="Rectangle 244"/>
          <p:cNvSpPr>
            <a:spLocks noChangeArrowheads="1"/>
          </p:cNvSpPr>
          <p:nvPr/>
        </p:nvSpPr>
        <p:spPr bwMode="gray">
          <a:xfrm>
            <a:off x="179512" y="0"/>
            <a:ext cx="3178042" cy="340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 현황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244"/>
          <p:cNvSpPr>
            <a:spLocks noChangeArrowheads="1"/>
          </p:cNvSpPr>
          <p:nvPr/>
        </p:nvSpPr>
        <p:spPr bwMode="gray">
          <a:xfrm>
            <a:off x="336776" y="493200"/>
            <a:ext cx="8195664" cy="3299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한아아이앤티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병행수입 온라인 판매 및 유명스포츠 브랜드 위탁판매 업체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- 3PL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대행 예정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33" y="3933056"/>
            <a:ext cx="7046458" cy="241902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8" y="1196752"/>
            <a:ext cx="4115291" cy="449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44"/>
          <p:cNvSpPr>
            <a:spLocks noChangeArrowheads="1"/>
          </p:cNvSpPr>
          <p:nvPr/>
        </p:nvSpPr>
        <p:spPr bwMode="gray">
          <a:xfrm>
            <a:off x="467036" y="800026"/>
            <a:ext cx="8195664" cy="30989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물류센터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원곡면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원곡물류단지 인접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연면적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3000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평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금년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월 위탁 운영 예정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48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타원 28"/>
          <p:cNvSpPr/>
          <p:nvPr/>
        </p:nvSpPr>
        <p:spPr bwMode="auto">
          <a:xfrm>
            <a:off x="2233573" y="583604"/>
            <a:ext cx="1368152" cy="93610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물류부분 자본투자 불필요</a:t>
            </a:r>
            <a:endParaRPr lang="en-US" altLang="ko-KR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6732240" y="1700808"/>
            <a:ext cx="1368152" cy="936104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간접효과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899592" y="1700808"/>
            <a:ext cx="1368152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직접효과</a:t>
            </a:r>
            <a:endParaRPr lang="en-US" altLang="ko-KR" sz="12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 descr="구슬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1725" y="1313741"/>
            <a:ext cx="1940550" cy="2066766"/>
          </a:xfrm>
          <a:prstGeom prst="rect">
            <a:avLst/>
          </a:prstGeom>
        </p:spPr>
      </p:pic>
      <p:sp>
        <p:nvSpPr>
          <p:cNvPr id="6" name="Rectangle 244"/>
          <p:cNvSpPr>
            <a:spLocks noChangeArrowheads="1"/>
          </p:cNvSpPr>
          <p:nvPr/>
        </p:nvSpPr>
        <p:spPr bwMode="gray">
          <a:xfrm>
            <a:off x="179512" y="0"/>
            <a:ext cx="3178042" cy="363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3PL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기대효과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1979712" y="1340768"/>
            <a:ext cx="1368152" cy="93610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물류비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효율적관리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79712" y="2060848"/>
            <a:ext cx="1368152" cy="93610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물류서비스 안정화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491880" y="1988840"/>
            <a:ext cx="2223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저비용 고효율</a:t>
            </a:r>
            <a:endParaRPr lang="en-US" altLang="ko-KR" sz="2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물류 달성</a:t>
            </a:r>
            <a:endParaRPr lang="en-US" altLang="ko-KR" sz="2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5292080" y="692696"/>
            <a:ext cx="1368152" cy="936104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핵심사업에 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주력가능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5652120" y="1412776"/>
            <a:ext cx="1368152" cy="936104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인사관리의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효율증대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5724128" y="2132856"/>
            <a:ext cx="1368152" cy="936104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생산성 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증대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2339752" y="2780928"/>
            <a:ext cx="1368152" cy="93610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물류비용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변동비화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63688" y="6093296"/>
            <a:ext cx="31341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자료출처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- Journal of Business Logistics  2004</a:t>
            </a: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5436096" y="2852936"/>
            <a:ext cx="1368152" cy="936104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유연성 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증대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763688" y="4077072"/>
          <a:ext cx="5616624" cy="1971066"/>
        </p:xfrm>
        <a:graphic>
          <a:graphicData uri="http://schemas.openxmlformats.org/drawingml/2006/table">
            <a:tbl>
              <a:tblPr/>
              <a:tblGrid>
                <a:gridCol w="2016224"/>
                <a:gridCol w="864096"/>
                <a:gridCol w="1872208"/>
                <a:gridCol w="864096"/>
              </a:tblGrid>
              <a:tr h="314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3PL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기대효과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비율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3PL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기대효과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비율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39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물류비용과 자본투자 절감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핵심역량 집중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전문기술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정보기술 활용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유연성 증대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운영효율화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물류생산성 제고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고객 서비스 증대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합계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6D2D-DB7E-490A-A956-94D7DF59DE5B}" type="slidenum">
              <a:rPr lang="en-US" altLang="ko-KR" smtClean="0"/>
              <a:pPr/>
              <a:t>9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ISYS">
  <a:themeElements>
    <a:clrScheme name="PPT 서식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 서식1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>
          <a:defRPr sz="1800" b="0" dirty="0">
            <a:latin typeface="HY헤드라인M" pitchFamily="18" charset="-127"/>
            <a:ea typeface="HY헤드라인M" pitchFamily="18" charset="-127"/>
          </a:defRPr>
        </a:defPPr>
      </a:lstStyle>
    </a:spDef>
  </a:objectDefaults>
  <a:extraClrSchemeLst>
    <a:extraClrScheme>
      <a:clrScheme name="PPT 서식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서식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서식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서식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서식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서식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서식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서식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서식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서식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서식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서식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HISYSENG-2011</Template>
  <TotalTime>17511</TotalTime>
  <Words>813</Words>
  <Application>Microsoft Office PowerPoint</Application>
  <PresentationFormat>화면 슬라이드 쇼(4:3)</PresentationFormat>
  <Paragraphs>247</Paragraphs>
  <Slides>12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HISYS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YooNo</dc:creator>
  <cp:lastModifiedBy>김봉기</cp:lastModifiedBy>
  <cp:revision>1134</cp:revision>
  <cp:lastPrinted>2014-10-14T06:53:02Z</cp:lastPrinted>
  <dcterms:created xsi:type="dcterms:W3CDTF">2011-11-14T10:38:39Z</dcterms:created>
  <dcterms:modified xsi:type="dcterms:W3CDTF">2015-03-21T00:18:32Z</dcterms:modified>
</cp:coreProperties>
</file>